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3" r:id="rId7"/>
    <p:sldId id="261" r:id="rId8"/>
    <p:sldId id="262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xmlns:mc="http://schemas.openxmlformats.org/markup-compatibility/2006" xmlns:a14="http://schemas.microsoft.com/office/drawing/2010/main" val="FF0000" mc:Ignorable=""/>
    </p:penClr>
    <p:extLst>
      <p:ext uri="{EC167BDD-8182-4AB7-AECC-EB403E3ABB37}">
        <p14:laserClr xmlns:p14="http://schemas.microsoft.com/office/powerpoint/2010/main">
          <a:srgbClr xmlns:mc="http://schemas.openxmlformats.org/markup-compatibility/2006" xmlns:a14="http://schemas.microsoft.com/office/drawing/2010/main" val="FF0000" mc:Ignorable="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100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1D41C3-2330-4D5D-B87C-E786A8F28ED3}" type="datetimeFigureOut">
              <a:rPr lang="en-US" smtClean="0"/>
              <a:t>2/10/2010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507A3F-535C-4AF4-A1B5-369F240BD0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55385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507A3F-535C-4AF4-A1B5-369F240BD08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15618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507A3F-535C-4AF4-A1B5-369F240BD08E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09533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507A3F-535C-4AF4-A1B5-369F240BD08E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11733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507A3F-535C-4AF4-A1B5-369F240BD08E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630469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507A3F-535C-4AF4-A1B5-369F240BD08E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140747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507A3F-535C-4AF4-A1B5-369F240BD08E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010499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507A3F-535C-4AF4-A1B5-369F240BD08E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950856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507A3F-535C-4AF4-A1B5-369F240BD08E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986663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507A3F-535C-4AF4-A1B5-369F240BD08E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84708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5969C-7789-4807-AC57-40EDB00DAC51}" type="datetimeFigureOut">
              <a:rPr lang="en-US" smtClean="0"/>
              <a:t>2/10/2010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9F7C0-38BC-40EB-BE69-61334EE8B7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96759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5969C-7789-4807-AC57-40EDB00DAC51}" type="datetimeFigureOut">
              <a:rPr lang="en-US" smtClean="0"/>
              <a:t>2/10/2010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9F7C0-38BC-40EB-BE69-61334EE8B7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51426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5969C-7789-4807-AC57-40EDB00DAC51}" type="datetimeFigureOut">
              <a:rPr lang="en-US" smtClean="0"/>
              <a:t>2/10/2010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9F7C0-38BC-40EB-BE69-61334EE8B7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042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5969C-7789-4807-AC57-40EDB00DAC51}" type="datetimeFigureOut">
              <a:rPr lang="en-US" smtClean="0"/>
              <a:t>2/10/2010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9F7C0-38BC-40EB-BE69-61334EE8B7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1346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5969C-7789-4807-AC57-40EDB00DAC51}" type="datetimeFigureOut">
              <a:rPr lang="en-US" smtClean="0"/>
              <a:t>2/10/2010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9F7C0-38BC-40EB-BE69-61334EE8B7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00103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5969C-7789-4807-AC57-40EDB00DAC51}" type="datetimeFigureOut">
              <a:rPr lang="en-US" smtClean="0"/>
              <a:t>2/10/2010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9F7C0-38BC-40EB-BE69-61334EE8B7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35786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5969C-7789-4807-AC57-40EDB00DAC51}" type="datetimeFigureOut">
              <a:rPr lang="en-US" smtClean="0"/>
              <a:t>2/10/2010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9F7C0-38BC-40EB-BE69-61334EE8B7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68533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5969C-7789-4807-AC57-40EDB00DAC51}" type="datetimeFigureOut">
              <a:rPr lang="en-US" smtClean="0"/>
              <a:t>2/10/2010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9F7C0-38BC-40EB-BE69-61334EE8B7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30448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5969C-7789-4807-AC57-40EDB00DAC51}" type="datetimeFigureOut">
              <a:rPr lang="en-US" smtClean="0"/>
              <a:t>2/10/2010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9F7C0-38BC-40EB-BE69-61334EE8B7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07720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5969C-7789-4807-AC57-40EDB00DAC51}" type="datetimeFigureOut">
              <a:rPr lang="en-US" smtClean="0"/>
              <a:t>2/10/2010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9F7C0-38BC-40EB-BE69-61334EE8B7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68394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5969C-7789-4807-AC57-40EDB00DAC51}" type="datetimeFigureOut">
              <a:rPr lang="en-US" smtClean="0"/>
              <a:t>2/10/2010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9F7C0-38BC-40EB-BE69-61334EE8B7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33558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55969C-7789-4807-AC57-40EDB00DAC51}" type="datetimeFigureOut">
              <a:rPr lang="en-US" smtClean="0"/>
              <a:t>2/10/2010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B9F7C0-38BC-40EB-BE69-61334EE8B7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3313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More about trig ratios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February 10, 2010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1211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Homework review – 8-3 Study Guide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514350" indent="-514350">
              <a:buAutoNum type="arabicPeriod"/>
            </a:pPr>
            <a:r>
              <a:rPr lang="en-US" dirty="0" smtClean="0"/>
              <a:t>sin M = 16/34 = 0.4706</a:t>
            </a:r>
          </a:p>
          <a:p>
            <a:pPr marL="514350" indent="-514350">
              <a:buAutoNum type="arabicPeriod"/>
            </a:pPr>
            <a:r>
              <a:rPr lang="en-US" dirty="0" smtClean="0"/>
              <a:t>cos Z = 12/20= 0.6000</a:t>
            </a:r>
          </a:p>
          <a:p>
            <a:pPr marL="0" indent="0">
              <a:buNone/>
            </a:pPr>
            <a:r>
              <a:rPr lang="en-US" dirty="0" smtClean="0"/>
              <a:t>3. tan L = 30/16 =1.875</a:t>
            </a:r>
          </a:p>
          <a:p>
            <a:pPr marL="0" indent="0">
              <a:buNone/>
            </a:pPr>
            <a:r>
              <a:rPr lang="en-US" dirty="0" smtClean="0"/>
              <a:t>4. sin X = 12/20 = 0.6000</a:t>
            </a:r>
          </a:p>
          <a:p>
            <a:pPr marL="0" indent="0">
              <a:buNone/>
            </a:pPr>
            <a:r>
              <a:rPr lang="en-US" dirty="0" smtClean="0"/>
              <a:t>5. cos L = 16/34 = 0.4706 </a:t>
            </a:r>
          </a:p>
          <a:p>
            <a:pPr marL="0" indent="0">
              <a:buNone/>
            </a:pPr>
            <a:r>
              <a:rPr lang="en-US" dirty="0" smtClean="0"/>
              <a:t>6. tan Z = 16/12 = 1.3333</a:t>
            </a:r>
          </a:p>
          <a:p>
            <a:pPr marL="0" indent="0">
              <a:buNone/>
            </a:pPr>
            <a:r>
              <a:rPr lang="es-ES" dirty="0"/>
              <a:t>7. sin 12° </a:t>
            </a:r>
            <a:r>
              <a:rPr lang="es-ES" dirty="0" smtClean="0"/>
              <a:t>= </a:t>
            </a:r>
            <a:r>
              <a:rPr lang="en-US" dirty="0"/>
              <a:t>.2079</a:t>
            </a:r>
            <a:endParaRPr lang="es-ES" dirty="0" smtClean="0"/>
          </a:p>
          <a:p>
            <a:pPr marL="0" indent="0">
              <a:buNone/>
            </a:pPr>
            <a:r>
              <a:rPr lang="es-ES" dirty="0" smtClean="0"/>
              <a:t>8</a:t>
            </a:r>
            <a:r>
              <a:rPr lang="es-ES" dirty="0"/>
              <a:t>. cos 32</a:t>
            </a:r>
            <a:r>
              <a:rPr lang="es-ES" dirty="0" smtClean="0"/>
              <a:t>° = </a:t>
            </a:r>
            <a:r>
              <a:rPr lang="en-US" dirty="0"/>
              <a:t>.8480</a:t>
            </a:r>
            <a:endParaRPr lang="es-ES" dirty="0"/>
          </a:p>
          <a:p>
            <a:pPr marL="0" indent="0">
              <a:buNone/>
            </a:pPr>
            <a:r>
              <a:rPr lang="es-ES" dirty="0"/>
              <a:t>9. tan 74° </a:t>
            </a:r>
            <a:r>
              <a:rPr lang="es-ES" dirty="0" smtClean="0"/>
              <a:t>= </a:t>
            </a:r>
            <a:r>
              <a:rPr lang="en-US" dirty="0"/>
              <a:t>3.4874</a:t>
            </a:r>
            <a:endParaRPr lang="es-ES" dirty="0" smtClean="0"/>
          </a:p>
          <a:p>
            <a:pPr marL="0" indent="0">
              <a:buNone/>
            </a:pPr>
            <a:r>
              <a:rPr lang="es-ES" dirty="0" smtClean="0"/>
              <a:t>10</a:t>
            </a:r>
            <a:r>
              <a:rPr lang="es-ES" dirty="0"/>
              <a:t>. sin 55</a:t>
            </a:r>
            <a:r>
              <a:rPr lang="es-ES" dirty="0" smtClean="0"/>
              <a:t>° = </a:t>
            </a:r>
            <a:r>
              <a:rPr lang="en-US" dirty="0"/>
              <a:t>.8192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1600200"/>
            <a:ext cx="2898450" cy="30329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847144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Homework review – 8-3 Practice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numCol="3">
            <a:normAutofit fontScale="92500" lnSpcReduction="20000"/>
          </a:bodyPr>
          <a:lstStyle/>
          <a:p>
            <a:pPr marL="514350" indent="-514350">
              <a:buAutoNum type="arabicPeriod"/>
            </a:pPr>
            <a:r>
              <a:rPr lang="en-US" dirty="0" smtClean="0"/>
              <a:t>sin 36= x/8</a:t>
            </a:r>
          </a:p>
          <a:p>
            <a:pPr marL="0" indent="0">
              <a:buNone/>
            </a:pPr>
            <a:r>
              <a:rPr lang="en-US" b="1" i="1" dirty="0"/>
              <a:t>x= 4.7024</a:t>
            </a:r>
          </a:p>
          <a:p>
            <a:pPr marL="0" indent="0">
              <a:buNone/>
            </a:pPr>
            <a:r>
              <a:rPr lang="en-US" dirty="0" smtClean="0"/>
              <a:t>cos 36= y/8</a:t>
            </a:r>
          </a:p>
          <a:p>
            <a:pPr marL="0" indent="0">
              <a:buNone/>
            </a:pPr>
            <a:r>
              <a:rPr lang="en-US" b="1" i="1" dirty="0"/>
              <a:t>y= 6.472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2. sin y = 4/6</a:t>
            </a:r>
          </a:p>
          <a:p>
            <a:pPr marL="0" indent="0">
              <a:buNone/>
            </a:pPr>
            <a:r>
              <a:rPr lang="en-US" b="1" i="1" dirty="0"/>
              <a:t>y= 41-42</a:t>
            </a:r>
          </a:p>
          <a:p>
            <a:pPr marL="0" indent="0">
              <a:buNone/>
            </a:pPr>
            <a:r>
              <a:rPr lang="en-US" dirty="0" smtClean="0"/>
              <a:t>cos x = 4/6</a:t>
            </a:r>
          </a:p>
          <a:p>
            <a:pPr marL="0" indent="0">
              <a:buNone/>
            </a:pPr>
            <a:r>
              <a:rPr lang="en-US" b="1" i="1" dirty="0"/>
              <a:t>X= 48-49</a:t>
            </a:r>
          </a:p>
          <a:p>
            <a:pPr marL="0" indent="0">
              <a:buNone/>
            </a:pPr>
            <a:r>
              <a:rPr lang="en-US" dirty="0" smtClean="0"/>
              <a:t>3. cos 50 = 5/y</a:t>
            </a:r>
          </a:p>
          <a:p>
            <a:pPr marL="0" indent="0">
              <a:buNone/>
            </a:pPr>
            <a:r>
              <a:rPr lang="en-US" b="1" i="1" dirty="0" smtClean="0"/>
              <a:t>y= 7.7785</a:t>
            </a:r>
          </a:p>
          <a:p>
            <a:pPr marL="0" indent="0">
              <a:buNone/>
            </a:pPr>
            <a:r>
              <a:rPr lang="en-US" dirty="0" smtClean="0"/>
              <a:t>tan 50 = x/5</a:t>
            </a:r>
          </a:p>
          <a:p>
            <a:pPr marL="0" indent="0">
              <a:buNone/>
            </a:pPr>
            <a:r>
              <a:rPr lang="en-US" b="1" i="1" dirty="0" smtClean="0"/>
              <a:t>x= 5.959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4. sin 64 = 10/y</a:t>
            </a:r>
          </a:p>
          <a:p>
            <a:pPr marL="0" indent="0">
              <a:buNone/>
            </a:pPr>
            <a:r>
              <a:rPr lang="en-US" b="1" i="1" dirty="0"/>
              <a:t>x</a:t>
            </a:r>
            <a:r>
              <a:rPr lang="en-US" b="1" i="1" dirty="0" smtClean="0"/>
              <a:t>= 11.1259</a:t>
            </a:r>
          </a:p>
          <a:p>
            <a:pPr marL="0" indent="0">
              <a:buNone/>
            </a:pPr>
            <a:r>
              <a:rPr lang="en-US" dirty="0" smtClean="0"/>
              <a:t>tan 64 = 10/x</a:t>
            </a:r>
          </a:p>
          <a:p>
            <a:pPr marL="0" indent="0">
              <a:buNone/>
            </a:pPr>
            <a:r>
              <a:rPr lang="en-US" b="1" i="1" dirty="0" smtClean="0"/>
              <a:t>x= 4.8773</a:t>
            </a:r>
          </a:p>
          <a:p>
            <a:pPr marL="0" indent="0">
              <a:buNone/>
            </a:pPr>
            <a:r>
              <a:rPr lang="en-US" dirty="0" smtClean="0"/>
              <a:t>5. tan x = 4/12</a:t>
            </a:r>
          </a:p>
          <a:p>
            <a:pPr marL="0" indent="0">
              <a:buNone/>
            </a:pPr>
            <a:r>
              <a:rPr lang="en-US" b="1" i="1" dirty="0" smtClean="0"/>
              <a:t>x= 18-19</a:t>
            </a:r>
          </a:p>
          <a:p>
            <a:pPr marL="0" indent="0">
              <a:buNone/>
            </a:pPr>
            <a:r>
              <a:rPr lang="en-US" dirty="0" smtClean="0"/>
              <a:t>tan y = 12/4</a:t>
            </a:r>
          </a:p>
          <a:p>
            <a:pPr marL="0" indent="0">
              <a:buNone/>
            </a:pPr>
            <a:r>
              <a:rPr lang="en-US" b="1" i="1" dirty="0" smtClean="0"/>
              <a:t>y=71-72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6. sin 70 = 7.2/x</a:t>
            </a:r>
          </a:p>
          <a:p>
            <a:pPr marL="0" indent="0">
              <a:buNone/>
            </a:pPr>
            <a:r>
              <a:rPr lang="en-US" b="1" i="1" dirty="0"/>
              <a:t>x</a:t>
            </a:r>
            <a:r>
              <a:rPr lang="en-US" b="1" i="1" dirty="0" smtClean="0"/>
              <a:t>= 7.6620</a:t>
            </a:r>
          </a:p>
          <a:p>
            <a:pPr marL="0" indent="0">
              <a:buNone/>
            </a:pPr>
            <a:r>
              <a:rPr lang="en-US" dirty="0" smtClean="0"/>
              <a:t>tan 70 = 7.2/y</a:t>
            </a:r>
          </a:p>
          <a:p>
            <a:pPr marL="0" indent="0">
              <a:buNone/>
            </a:pPr>
            <a:r>
              <a:rPr lang="en-US" b="1" i="1" dirty="0" smtClean="0"/>
              <a:t>y= 2.6206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39859294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304800"/>
            <a:ext cx="4148138" cy="27609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/>
          <p:cNvSpPr/>
          <p:nvPr/>
        </p:nvSpPr>
        <p:spPr>
          <a:xfrm>
            <a:off x="4267200" y="381000"/>
            <a:ext cx="4572000" cy="2357568"/>
          </a:xfrm>
          <a:prstGeom prst="rect">
            <a:avLst/>
          </a:prstGeom>
        </p:spPr>
        <p:txBody>
          <a:bodyPr>
            <a:spAutoFit/>
          </a:bodyPr>
          <a:lstStyle/>
          <a:p>
            <a:pPr marL="514350" lvl="0" indent="-514350">
              <a:spcBef>
                <a:spcPct val="20000"/>
              </a:spcBef>
              <a:buFont typeface="Arial" pitchFamily="34" charset="0"/>
              <a:buAutoNum type="arabicPeriod"/>
            </a:pPr>
            <a:r>
              <a:rPr lang="en-US" sz="3200" dirty="0">
                <a:solidFill>
                  <a:prstClr val="black"/>
                </a:solidFill>
              </a:rPr>
              <a:t>sin 36= x/8</a:t>
            </a:r>
          </a:p>
          <a:p>
            <a:pPr lvl="0">
              <a:spcBef>
                <a:spcPct val="20000"/>
              </a:spcBef>
            </a:pPr>
            <a:r>
              <a:rPr lang="en-US" sz="3200" b="1" i="1" dirty="0">
                <a:solidFill>
                  <a:prstClr val="black"/>
                </a:solidFill>
              </a:rPr>
              <a:t>x= 4.7024</a:t>
            </a:r>
          </a:p>
          <a:p>
            <a:pPr lvl="0">
              <a:spcBef>
                <a:spcPct val="20000"/>
              </a:spcBef>
            </a:pPr>
            <a:r>
              <a:rPr lang="en-US" sz="3200" dirty="0">
                <a:solidFill>
                  <a:prstClr val="black"/>
                </a:solidFill>
              </a:rPr>
              <a:t>cos 36= y/8</a:t>
            </a:r>
          </a:p>
          <a:p>
            <a:pPr lvl="0">
              <a:spcBef>
                <a:spcPct val="20000"/>
              </a:spcBef>
            </a:pPr>
            <a:r>
              <a:rPr lang="en-US" sz="3200" b="1" i="1" dirty="0">
                <a:solidFill>
                  <a:prstClr val="black"/>
                </a:solidFill>
              </a:rPr>
              <a:t>y= 6.472</a:t>
            </a:r>
            <a:endParaRPr lang="en-US" sz="3200" b="1" i="1" dirty="0">
              <a:solidFill>
                <a:prstClr val="black"/>
              </a:solidFill>
            </a:endParaRPr>
          </a:p>
        </p:txBody>
      </p:sp>
      <p:sp>
        <p:nvSpPr>
          <p:cNvPr id="6" name="SMARTPenAnnotation167"/>
          <p:cNvSpPr/>
          <p:nvPr/>
        </p:nvSpPr>
        <p:spPr>
          <a:xfrm>
            <a:off x="1785937" y="1500187"/>
            <a:ext cx="1637348" cy="745809"/>
          </a:xfrm>
          <a:custGeom>
            <a:avLst/>
            <a:gdLst/>
            <a:ahLst/>
            <a:cxnLst/>
            <a:rect l="0" t="0" r="0" b="0"/>
            <a:pathLst>
              <a:path w="1637348" h="745809">
                <a:moveTo>
                  <a:pt x="0" y="745808"/>
                </a:moveTo>
                <a:lnTo>
                  <a:pt x="0" y="741257"/>
                </a:lnTo>
                <a:lnTo>
                  <a:pt x="952" y="739916"/>
                </a:lnTo>
                <a:lnTo>
                  <a:pt x="2540" y="739022"/>
                </a:lnTo>
                <a:lnTo>
                  <a:pt x="7381" y="737588"/>
                </a:lnTo>
                <a:lnTo>
                  <a:pt x="12770" y="732789"/>
                </a:lnTo>
                <a:lnTo>
                  <a:pt x="15181" y="731413"/>
                </a:lnTo>
                <a:lnTo>
                  <a:pt x="23125" y="728525"/>
                </a:lnTo>
                <a:lnTo>
                  <a:pt x="34342" y="719499"/>
                </a:lnTo>
                <a:lnTo>
                  <a:pt x="37182" y="716838"/>
                </a:lnTo>
                <a:lnTo>
                  <a:pt x="40028" y="715065"/>
                </a:lnTo>
                <a:lnTo>
                  <a:pt x="66794" y="704940"/>
                </a:lnTo>
                <a:lnTo>
                  <a:pt x="70247" y="704275"/>
                </a:lnTo>
                <a:lnTo>
                  <a:pt x="76623" y="700996"/>
                </a:lnTo>
                <a:lnTo>
                  <a:pt x="79657" y="698788"/>
                </a:lnTo>
                <a:lnTo>
                  <a:pt x="85568" y="696335"/>
                </a:lnTo>
                <a:lnTo>
                  <a:pt x="92323" y="694292"/>
                </a:lnTo>
                <a:lnTo>
                  <a:pt x="105883" y="687787"/>
                </a:lnTo>
                <a:lnTo>
                  <a:pt x="113099" y="682556"/>
                </a:lnTo>
                <a:lnTo>
                  <a:pt x="117310" y="680780"/>
                </a:lnTo>
                <a:lnTo>
                  <a:pt x="131384" y="677327"/>
                </a:lnTo>
                <a:lnTo>
                  <a:pt x="138720" y="673145"/>
                </a:lnTo>
                <a:lnTo>
                  <a:pt x="161599" y="657117"/>
                </a:lnTo>
                <a:lnTo>
                  <a:pt x="172152" y="654002"/>
                </a:lnTo>
                <a:lnTo>
                  <a:pt x="183192" y="651665"/>
                </a:lnTo>
                <a:lnTo>
                  <a:pt x="199165" y="644994"/>
                </a:lnTo>
                <a:lnTo>
                  <a:pt x="237529" y="622904"/>
                </a:lnTo>
                <a:lnTo>
                  <a:pt x="248761" y="619746"/>
                </a:lnTo>
                <a:lnTo>
                  <a:pt x="260103" y="617390"/>
                </a:lnTo>
                <a:lnTo>
                  <a:pt x="271494" y="613168"/>
                </a:lnTo>
                <a:lnTo>
                  <a:pt x="282906" y="605577"/>
                </a:lnTo>
                <a:lnTo>
                  <a:pt x="306530" y="586512"/>
                </a:lnTo>
                <a:lnTo>
                  <a:pt x="374259" y="554363"/>
                </a:lnTo>
                <a:lnTo>
                  <a:pt x="422111" y="534353"/>
                </a:lnTo>
                <a:lnTo>
                  <a:pt x="439818" y="524828"/>
                </a:lnTo>
                <a:lnTo>
                  <a:pt x="468599" y="504112"/>
                </a:lnTo>
                <a:lnTo>
                  <a:pt x="510520" y="482987"/>
                </a:lnTo>
                <a:lnTo>
                  <a:pt x="537458" y="468639"/>
                </a:lnTo>
                <a:lnTo>
                  <a:pt x="548750" y="465459"/>
                </a:lnTo>
                <a:lnTo>
                  <a:pt x="560119" y="463093"/>
                </a:lnTo>
                <a:lnTo>
                  <a:pt x="605792" y="442808"/>
                </a:lnTo>
                <a:lnTo>
                  <a:pt x="638610" y="428611"/>
                </a:lnTo>
                <a:lnTo>
                  <a:pt x="648634" y="422904"/>
                </a:lnTo>
                <a:lnTo>
                  <a:pt x="693953" y="402907"/>
                </a:lnTo>
                <a:lnTo>
                  <a:pt x="768665" y="365760"/>
                </a:lnTo>
                <a:lnTo>
                  <a:pt x="816451" y="345758"/>
                </a:lnTo>
                <a:lnTo>
                  <a:pt x="867485" y="322898"/>
                </a:lnTo>
                <a:lnTo>
                  <a:pt x="912258" y="302895"/>
                </a:lnTo>
                <a:lnTo>
                  <a:pt x="959577" y="282893"/>
                </a:lnTo>
                <a:lnTo>
                  <a:pt x="1007474" y="262890"/>
                </a:lnTo>
                <a:lnTo>
                  <a:pt x="1056409" y="242888"/>
                </a:lnTo>
                <a:lnTo>
                  <a:pt x="1107512" y="220028"/>
                </a:lnTo>
                <a:lnTo>
                  <a:pt x="1157129" y="197168"/>
                </a:lnTo>
                <a:lnTo>
                  <a:pt x="1204664" y="177165"/>
                </a:lnTo>
                <a:lnTo>
                  <a:pt x="1236822" y="156092"/>
                </a:lnTo>
                <a:lnTo>
                  <a:pt x="1282655" y="134407"/>
                </a:lnTo>
                <a:lnTo>
                  <a:pt x="1331264" y="111447"/>
                </a:lnTo>
                <a:lnTo>
                  <a:pt x="1376961" y="91440"/>
                </a:lnTo>
                <a:lnTo>
                  <a:pt x="1425077" y="71438"/>
                </a:lnTo>
                <a:lnTo>
                  <a:pt x="1436960" y="65723"/>
                </a:lnTo>
                <a:lnTo>
                  <a:pt x="1451132" y="62548"/>
                </a:lnTo>
                <a:lnTo>
                  <a:pt x="1466002" y="60184"/>
                </a:lnTo>
                <a:lnTo>
                  <a:pt x="1496968" y="48224"/>
                </a:lnTo>
                <a:lnTo>
                  <a:pt x="1520118" y="38030"/>
                </a:lnTo>
                <a:lnTo>
                  <a:pt x="1536361" y="34446"/>
                </a:lnTo>
                <a:lnTo>
                  <a:pt x="1563845" y="20718"/>
                </a:lnTo>
                <a:lnTo>
                  <a:pt x="1583529" y="17851"/>
                </a:lnTo>
                <a:lnTo>
                  <a:pt x="1587181" y="17615"/>
                </a:lnTo>
                <a:lnTo>
                  <a:pt x="1590568" y="16506"/>
                </a:lnTo>
                <a:lnTo>
                  <a:pt x="1599886" y="11346"/>
                </a:lnTo>
                <a:lnTo>
                  <a:pt x="1605775" y="9806"/>
                </a:lnTo>
                <a:lnTo>
                  <a:pt x="1637344" y="8573"/>
                </a:lnTo>
                <a:lnTo>
                  <a:pt x="1637347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68"/>
          <p:cNvSpPr/>
          <p:nvPr/>
        </p:nvSpPr>
        <p:spPr>
          <a:xfrm>
            <a:off x="3364469" y="1440180"/>
            <a:ext cx="178832" cy="197168"/>
          </a:xfrm>
          <a:custGeom>
            <a:avLst/>
            <a:gdLst/>
            <a:ahLst/>
            <a:cxnLst/>
            <a:rect l="0" t="0" r="0" b="0"/>
            <a:pathLst>
              <a:path w="178832" h="197168">
                <a:moveTo>
                  <a:pt x="7381" y="17145"/>
                </a:moveTo>
                <a:lnTo>
                  <a:pt x="0" y="17145"/>
                </a:lnTo>
                <a:lnTo>
                  <a:pt x="14759" y="17145"/>
                </a:lnTo>
                <a:lnTo>
                  <a:pt x="15157" y="16192"/>
                </a:lnTo>
                <a:lnTo>
                  <a:pt x="15796" y="10359"/>
                </a:lnTo>
                <a:lnTo>
                  <a:pt x="15848" y="9764"/>
                </a:lnTo>
                <a:lnTo>
                  <a:pt x="16836" y="9366"/>
                </a:lnTo>
                <a:lnTo>
                  <a:pt x="21823" y="8808"/>
                </a:lnTo>
                <a:lnTo>
                  <a:pt x="26532" y="8619"/>
                </a:lnTo>
                <a:lnTo>
                  <a:pt x="122037" y="8572"/>
                </a:lnTo>
                <a:lnTo>
                  <a:pt x="124775" y="7620"/>
                </a:lnTo>
                <a:lnTo>
                  <a:pt x="130359" y="4021"/>
                </a:lnTo>
                <a:lnTo>
                  <a:pt x="134306" y="1191"/>
                </a:lnTo>
                <a:lnTo>
                  <a:pt x="137769" y="529"/>
                </a:lnTo>
                <a:lnTo>
                  <a:pt x="142483" y="235"/>
                </a:lnTo>
                <a:lnTo>
                  <a:pt x="147754" y="104"/>
                </a:lnTo>
                <a:lnTo>
                  <a:pt x="178831" y="0"/>
                </a:lnTo>
                <a:lnTo>
                  <a:pt x="178831" y="15922"/>
                </a:lnTo>
                <a:lnTo>
                  <a:pt x="177878" y="16329"/>
                </a:lnTo>
                <a:lnTo>
                  <a:pt x="174280" y="16782"/>
                </a:lnTo>
                <a:lnTo>
                  <a:pt x="172939" y="17856"/>
                </a:lnTo>
                <a:lnTo>
                  <a:pt x="172045" y="19524"/>
                </a:lnTo>
                <a:lnTo>
                  <a:pt x="171449" y="21588"/>
                </a:lnTo>
                <a:lnTo>
                  <a:pt x="168248" y="26422"/>
                </a:lnTo>
                <a:lnTo>
                  <a:pt x="166060" y="29044"/>
                </a:lnTo>
                <a:lnTo>
                  <a:pt x="164602" y="31745"/>
                </a:lnTo>
                <a:lnTo>
                  <a:pt x="162982" y="37286"/>
                </a:lnTo>
                <a:lnTo>
                  <a:pt x="159722" y="42924"/>
                </a:lnTo>
                <a:lnTo>
                  <a:pt x="155097" y="48604"/>
                </a:lnTo>
                <a:lnTo>
                  <a:pt x="149868" y="54304"/>
                </a:lnTo>
                <a:lnTo>
                  <a:pt x="141568" y="62868"/>
                </a:lnTo>
                <a:lnTo>
                  <a:pt x="139701" y="66677"/>
                </a:lnTo>
                <a:lnTo>
                  <a:pt x="138457" y="71121"/>
                </a:lnTo>
                <a:lnTo>
                  <a:pt x="137627" y="75989"/>
                </a:lnTo>
                <a:lnTo>
                  <a:pt x="135169" y="80187"/>
                </a:lnTo>
                <a:lnTo>
                  <a:pt x="131625" y="83938"/>
                </a:lnTo>
                <a:lnTo>
                  <a:pt x="127358" y="87391"/>
                </a:lnTo>
                <a:lnTo>
                  <a:pt x="123560" y="91598"/>
                </a:lnTo>
                <a:lnTo>
                  <a:pt x="120077" y="96308"/>
                </a:lnTo>
                <a:lnTo>
                  <a:pt x="116801" y="101352"/>
                </a:lnTo>
                <a:lnTo>
                  <a:pt x="113665" y="105668"/>
                </a:lnTo>
                <a:lnTo>
                  <a:pt x="110622" y="109498"/>
                </a:lnTo>
                <a:lnTo>
                  <a:pt x="107641" y="113003"/>
                </a:lnTo>
                <a:lnTo>
                  <a:pt x="104701" y="117245"/>
                </a:lnTo>
                <a:lnTo>
                  <a:pt x="101788" y="121978"/>
                </a:lnTo>
                <a:lnTo>
                  <a:pt x="98894" y="127039"/>
                </a:lnTo>
                <a:lnTo>
                  <a:pt x="95059" y="131365"/>
                </a:lnTo>
                <a:lnTo>
                  <a:pt x="90598" y="135202"/>
                </a:lnTo>
                <a:lnTo>
                  <a:pt x="85719" y="138712"/>
                </a:lnTo>
                <a:lnTo>
                  <a:pt x="81514" y="142957"/>
                </a:lnTo>
                <a:lnTo>
                  <a:pt x="77758" y="147692"/>
                </a:lnTo>
                <a:lnTo>
                  <a:pt x="74301" y="152754"/>
                </a:lnTo>
                <a:lnTo>
                  <a:pt x="71044" y="156128"/>
                </a:lnTo>
                <a:lnTo>
                  <a:pt x="67921" y="158378"/>
                </a:lnTo>
                <a:lnTo>
                  <a:pt x="64886" y="159878"/>
                </a:lnTo>
                <a:lnTo>
                  <a:pt x="61909" y="161830"/>
                </a:lnTo>
                <a:lnTo>
                  <a:pt x="58973" y="164084"/>
                </a:lnTo>
                <a:lnTo>
                  <a:pt x="56063" y="166539"/>
                </a:lnTo>
                <a:lnTo>
                  <a:pt x="54123" y="169128"/>
                </a:lnTo>
                <a:lnTo>
                  <a:pt x="51967" y="174545"/>
                </a:lnTo>
                <a:lnTo>
                  <a:pt x="51010" y="180128"/>
                </a:lnTo>
                <a:lnTo>
                  <a:pt x="50754" y="182950"/>
                </a:lnTo>
                <a:lnTo>
                  <a:pt x="49631" y="184832"/>
                </a:lnTo>
                <a:lnTo>
                  <a:pt x="47930" y="186086"/>
                </a:lnTo>
                <a:lnTo>
                  <a:pt x="42907" y="188099"/>
                </a:lnTo>
                <a:lnTo>
                  <a:pt x="42495" y="189217"/>
                </a:lnTo>
                <a:lnTo>
                  <a:pt x="41833" y="195314"/>
                </a:lnTo>
                <a:lnTo>
                  <a:pt x="41670" y="19716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69"/>
          <p:cNvSpPr/>
          <p:nvPr/>
        </p:nvSpPr>
        <p:spPr>
          <a:xfrm>
            <a:off x="1863089" y="1654492"/>
            <a:ext cx="377191" cy="591504"/>
          </a:xfrm>
          <a:custGeom>
            <a:avLst/>
            <a:gdLst/>
            <a:ahLst/>
            <a:cxnLst/>
            <a:rect l="0" t="0" r="0" b="0"/>
            <a:pathLst>
              <a:path w="377191" h="591504">
                <a:moveTo>
                  <a:pt x="0" y="591503"/>
                </a:moveTo>
                <a:lnTo>
                  <a:pt x="0" y="578484"/>
                </a:lnTo>
                <a:lnTo>
                  <a:pt x="953" y="577108"/>
                </a:lnTo>
                <a:lnTo>
                  <a:pt x="2540" y="576191"/>
                </a:lnTo>
                <a:lnTo>
                  <a:pt x="4551" y="575580"/>
                </a:lnTo>
                <a:lnTo>
                  <a:pt x="5892" y="574220"/>
                </a:lnTo>
                <a:lnTo>
                  <a:pt x="6786" y="572361"/>
                </a:lnTo>
                <a:lnTo>
                  <a:pt x="7381" y="570169"/>
                </a:lnTo>
                <a:lnTo>
                  <a:pt x="10583" y="565194"/>
                </a:lnTo>
                <a:lnTo>
                  <a:pt x="20400" y="554238"/>
                </a:lnTo>
                <a:lnTo>
                  <a:pt x="28693" y="541197"/>
                </a:lnTo>
                <a:lnTo>
                  <a:pt x="36883" y="533267"/>
                </a:lnTo>
                <a:lnTo>
                  <a:pt x="41734" y="529819"/>
                </a:lnTo>
                <a:lnTo>
                  <a:pt x="49664" y="520908"/>
                </a:lnTo>
                <a:lnTo>
                  <a:pt x="59483" y="505181"/>
                </a:lnTo>
                <a:lnTo>
                  <a:pt x="68425" y="490996"/>
                </a:lnTo>
                <a:lnTo>
                  <a:pt x="79647" y="478220"/>
                </a:lnTo>
                <a:lnTo>
                  <a:pt x="87786" y="468765"/>
                </a:lnTo>
                <a:lnTo>
                  <a:pt x="95552" y="452394"/>
                </a:lnTo>
                <a:lnTo>
                  <a:pt x="100570" y="442999"/>
                </a:lnTo>
                <a:lnTo>
                  <a:pt x="109703" y="431402"/>
                </a:lnTo>
                <a:lnTo>
                  <a:pt x="118925" y="421604"/>
                </a:lnTo>
                <a:lnTo>
                  <a:pt x="130276" y="409929"/>
                </a:lnTo>
                <a:lnTo>
                  <a:pt x="139671" y="395886"/>
                </a:lnTo>
                <a:lnTo>
                  <a:pt x="148119" y="387722"/>
                </a:lnTo>
                <a:lnTo>
                  <a:pt x="153038" y="384211"/>
                </a:lnTo>
                <a:lnTo>
                  <a:pt x="156318" y="379966"/>
                </a:lnTo>
                <a:lnTo>
                  <a:pt x="158505" y="375231"/>
                </a:lnTo>
                <a:lnTo>
                  <a:pt x="159963" y="370169"/>
                </a:lnTo>
                <a:lnTo>
                  <a:pt x="166662" y="359465"/>
                </a:lnTo>
                <a:lnTo>
                  <a:pt x="174085" y="349310"/>
                </a:lnTo>
                <a:lnTo>
                  <a:pt x="180169" y="337285"/>
                </a:lnTo>
                <a:lnTo>
                  <a:pt x="188343" y="327387"/>
                </a:lnTo>
                <a:lnTo>
                  <a:pt x="199104" y="311105"/>
                </a:lnTo>
                <a:lnTo>
                  <a:pt x="211274" y="294427"/>
                </a:lnTo>
                <a:lnTo>
                  <a:pt x="219021" y="280172"/>
                </a:lnTo>
                <a:lnTo>
                  <a:pt x="224662" y="263799"/>
                </a:lnTo>
                <a:lnTo>
                  <a:pt x="229390" y="254404"/>
                </a:lnTo>
                <a:lnTo>
                  <a:pt x="240186" y="238072"/>
                </a:lnTo>
                <a:lnTo>
                  <a:pt x="248649" y="224845"/>
                </a:lnTo>
                <a:lnTo>
                  <a:pt x="251491" y="221334"/>
                </a:lnTo>
                <a:lnTo>
                  <a:pt x="254649" y="214893"/>
                </a:lnTo>
                <a:lnTo>
                  <a:pt x="258967" y="203372"/>
                </a:lnTo>
                <a:lnTo>
                  <a:pt x="262734" y="194210"/>
                </a:lnTo>
                <a:lnTo>
                  <a:pt x="265807" y="183697"/>
                </a:lnTo>
                <a:lnTo>
                  <a:pt x="271375" y="174550"/>
                </a:lnTo>
                <a:lnTo>
                  <a:pt x="276279" y="160385"/>
                </a:lnTo>
                <a:lnTo>
                  <a:pt x="280906" y="151292"/>
                </a:lnTo>
                <a:lnTo>
                  <a:pt x="291637" y="137694"/>
                </a:lnTo>
                <a:lnTo>
                  <a:pt x="302929" y="125835"/>
                </a:lnTo>
                <a:lnTo>
                  <a:pt x="304823" y="122943"/>
                </a:lnTo>
                <a:lnTo>
                  <a:pt x="308441" y="114321"/>
                </a:lnTo>
                <a:lnTo>
                  <a:pt x="314169" y="105734"/>
                </a:lnTo>
                <a:lnTo>
                  <a:pt x="319128" y="91759"/>
                </a:lnTo>
                <a:lnTo>
                  <a:pt x="322810" y="82692"/>
                </a:lnTo>
                <a:lnTo>
                  <a:pt x="324446" y="75487"/>
                </a:lnTo>
                <a:lnTo>
                  <a:pt x="327714" y="69110"/>
                </a:lnTo>
                <a:lnTo>
                  <a:pt x="338492" y="55990"/>
                </a:lnTo>
                <a:lnTo>
                  <a:pt x="346145" y="48234"/>
                </a:lnTo>
                <a:lnTo>
                  <a:pt x="347921" y="45491"/>
                </a:lnTo>
                <a:lnTo>
                  <a:pt x="351373" y="37080"/>
                </a:lnTo>
                <a:lnTo>
                  <a:pt x="357053" y="28555"/>
                </a:lnTo>
                <a:lnTo>
                  <a:pt x="360111" y="19997"/>
                </a:lnTo>
                <a:lnTo>
                  <a:pt x="367310" y="10265"/>
                </a:lnTo>
                <a:lnTo>
                  <a:pt x="368698" y="9701"/>
                </a:lnTo>
                <a:lnTo>
                  <a:pt x="372781" y="9074"/>
                </a:lnTo>
                <a:lnTo>
                  <a:pt x="373298" y="7954"/>
                </a:lnTo>
                <a:lnTo>
                  <a:pt x="372691" y="6255"/>
                </a:lnTo>
                <a:lnTo>
                  <a:pt x="368689" y="109"/>
                </a:lnTo>
                <a:lnTo>
                  <a:pt x="37719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70"/>
          <p:cNvSpPr/>
          <p:nvPr/>
        </p:nvSpPr>
        <p:spPr>
          <a:xfrm>
            <a:off x="2145982" y="1603172"/>
            <a:ext cx="188596" cy="119901"/>
          </a:xfrm>
          <a:custGeom>
            <a:avLst/>
            <a:gdLst/>
            <a:ahLst/>
            <a:cxnLst/>
            <a:rect l="0" t="0" r="0" b="0"/>
            <a:pathLst>
              <a:path w="188596" h="119901">
                <a:moveTo>
                  <a:pt x="0" y="94183"/>
                </a:moveTo>
                <a:lnTo>
                  <a:pt x="4551" y="94183"/>
                </a:lnTo>
                <a:lnTo>
                  <a:pt x="5891" y="93230"/>
                </a:lnTo>
                <a:lnTo>
                  <a:pt x="6785" y="91642"/>
                </a:lnTo>
                <a:lnTo>
                  <a:pt x="8220" y="86802"/>
                </a:lnTo>
                <a:lnTo>
                  <a:pt x="10956" y="83600"/>
                </a:lnTo>
                <a:lnTo>
                  <a:pt x="13019" y="81412"/>
                </a:lnTo>
                <a:lnTo>
                  <a:pt x="14394" y="79002"/>
                </a:lnTo>
                <a:lnTo>
                  <a:pt x="15311" y="76442"/>
                </a:lnTo>
                <a:lnTo>
                  <a:pt x="15922" y="73783"/>
                </a:lnTo>
                <a:lnTo>
                  <a:pt x="17283" y="72010"/>
                </a:lnTo>
                <a:lnTo>
                  <a:pt x="19142" y="70829"/>
                </a:lnTo>
                <a:lnTo>
                  <a:pt x="21334" y="70041"/>
                </a:lnTo>
                <a:lnTo>
                  <a:pt x="26309" y="66625"/>
                </a:lnTo>
                <a:lnTo>
                  <a:pt x="28969" y="64381"/>
                </a:lnTo>
                <a:lnTo>
                  <a:pt x="31695" y="61932"/>
                </a:lnTo>
                <a:lnTo>
                  <a:pt x="37264" y="56672"/>
                </a:lnTo>
                <a:lnTo>
                  <a:pt x="40083" y="54888"/>
                </a:lnTo>
                <a:lnTo>
                  <a:pt x="45754" y="52906"/>
                </a:lnTo>
                <a:lnTo>
                  <a:pt x="49553" y="51425"/>
                </a:lnTo>
                <a:lnTo>
                  <a:pt x="53990" y="49485"/>
                </a:lnTo>
                <a:lnTo>
                  <a:pt x="58853" y="47239"/>
                </a:lnTo>
                <a:lnTo>
                  <a:pt x="62096" y="44790"/>
                </a:lnTo>
                <a:lnTo>
                  <a:pt x="64257" y="42204"/>
                </a:lnTo>
                <a:lnTo>
                  <a:pt x="65698" y="39527"/>
                </a:lnTo>
                <a:lnTo>
                  <a:pt x="67611" y="36791"/>
                </a:lnTo>
                <a:lnTo>
                  <a:pt x="69839" y="34014"/>
                </a:lnTo>
                <a:lnTo>
                  <a:pt x="72277" y="31210"/>
                </a:lnTo>
                <a:lnTo>
                  <a:pt x="74855" y="29341"/>
                </a:lnTo>
                <a:lnTo>
                  <a:pt x="80259" y="27264"/>
                </a:lnTo>
                <a:lnTo>
                  <a:pt x="85836" y="23801"/>
                </a:lnTo>
                <a:lnTo>
                  <a:pt x="88656" y="21544"/>
                </a:lnTo>
                <a:lnTo>
                  <a:pt x="91489" y="20039"/>
                </a:lnTo>
                <a:lnTo>
                  <a:pt x="97177" y="18367"/>
                </a:lnTo>
                <a:lnTo>
                  <a:pt x="99074" y="16969"/>
                </a:lnTo>
                <a:lnTo>
                  <a:pt x="100340" y="15085"/>
                </a:lnTo>
                <a:lnTo>
                  <a:pt x="101183" y="12875"/>
                </a:lnTo>
                <a:lnTo>
                  <a:pt x="102698" y="11403"/>
                </a:lnTo>
                <a:lnTo>
                  <a:pt x="104660" y="10421"/>
                </a:lnTo>
                <a:lnTo>
                  <a:pt x="106921" y="9767"/>
                </a:lnTo>
                <a:lnTo>
                  <a:pt x="108428" y="8378"/>
                </a:lnTo>
                <a:lnTo>
                  <a:pt x="109433" y="6499"/>
                </a:lnTo>
                <a:lnTo>
                  <a:pt x="110103" y="4295"/>
                </a:lnTo>
                <a:lnTo>
                  <a:pt x="111502" y="2825"/>
                </a:lnTo>
                <a:lnTo>
                  <a:pt x="113387" y="1845"/>
                </a:lnTo>
                <a:lnTo>
                  <a:pt x="118706" y="272"/>
                </a:lnTo>
                <a:lnTo>
                  <a:pt x="124178" y="0"/>
                </a:lnTo>
                <a:lnTo>
                  <a:pt x="126600" y="914"/>
                </a:lnTo>
                <a:lnTo>
                  <a:pt x="131832" y="4470"/>
                </a:lnTo>
                <a:lnTo>
                  <a:pt x="135581" y="7276"/>
                </a:lnTo>
                <a:lnTo>
                  <a:pt x="138998" y="7932"/>
                </a:lnTo>
                <a:lnTo>
                  <a:pt x="141243" y="8107"/>
                </a:lnTo>
                <a:lnTo>
                  <a:pt x="142740" y="9177"/>
                </a:lnTo>
                <a:lnTo>
                  <a:pt x="143737" y="10842"/>
                </a:lnTo>
                <a:lnTo>
                  <a:pt x="145338" y="15808"/>
                </a:lnTo>
                <a:lnTo>
                  <a:pt x="148097" y="19027"/>
                </a:lnTo>
                <a:lnTo>
                  <a:pt x="150166" y="21219"/>
                </a:lnTo>
                <a:lnTo>
                  <a:pt x="151546" y="23632"/>
                </a:lnTo>
                <a:lnTo>
                  <a:pt x="152466" y="26194"/>
                </a:lnTo>
                <a:lnTo>
                  <a:pt x="153079" y="28854"/>
                </a:lnTo>
                <a:lnTo>
                  <a:pt x="154440" y="31580"/>
                </a:lnTo>
                <a:lnTo>
                  <a:pt x="156300" y="34350"/>
                </a:lnTo>
                <a:lnTo>
                  <a:pt x="161578" y="41089"/>
                </a:lnTo>
                <a:lnTo>
                  <a:pt x="164840" y="44550"/>
                </a:lnTo>
                <a:lnTo>
                  <a:pt x="167043" y="46807"/>
                </a:lnTo>
                <a:lnTo>
                  <a:pt x="168512" y="49264"/>
                </a:lnTo>
                <a:lnTo>
                  <a:pt x="169491" y="51854"/>
                </a:lnTo>
                <a:lnTo>
                  <a:pt x="170144" y="54534"/>
                </a:lnTo>
                <a:lnTo>
                  <a:pt x="170580" y="57272"/>
                </a:lnTo>
                <a:lnTo>
                  <a:pt x="170870" y="60051"/>
                </a:lnTo>
                <a:lnTo>
                  <a:pt x="171063" y="62855"/>
                </a:lnTo>
                <a:lnTo>
                  <a:pt x="171192" y="65678"/>
                </a:lnTo>
                <a:lnTo>
                  <a:pt x="171335" y="71354"/>
                </a:lnTo>
                <a:lnTo>
                  <a:pt x="172326" y="74201"/>
                </a:lnTo>
                <a:lnTo>
                  <a:pt x="173939" y="77051"/>
                </a:lnTo>
                <a:lnTo>
                  <a:pt x="175967" y="79904"/>
                </a:lnTo>
                <a:lnTo>
                  <a:pt x="177319" y="82759"/>
                </a:lnTo>
                <a:lnTo>
                  <a:pt x="178220" y="85614"/>
                </a:lnTo>
                <a:lnTo>
                  <a:pt x="178821" y="88470"/>
                </a:lnTo>
                <a:lnTo>
                  <a:pt x="179221" y="91327"/>
                </a:lnTo>
                <a:lnTo>
                  <a:pt x="179489" y="94184"/>
                </a:lnTo>
                <a:lnTo>
                  <a:pt x="179917" y="101062"/>
                </a:lnTo>
                <a:lnTo>
                  <a:pt x="182516" y="104543"/>
                </a:lnTo>
                <a:lnTo>
                  <a:pt x="188490" y="111210"/>
                </a:lnTo>
                <a:lnTo>
                  <a:pt x="188548" y="113815"/>
                </a:lnTo>
                <a:lnTo>
                  <a:pt x="188595" y="119869"/>
                </a:lnTo>
                <a:lnTo>
                  <a:pt x="188595" y="11990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71"/>
          <p:cNvSpPr/>
          <p:nvPr/>
        </p:nvSpPr>
        <p:spPr>
          <a:xfrm>
            <a:off x="971549" y="2974657"/>
            <a:ext cx="316660" cy="282893"/>
          </a:xfrm>
          <a:custGeom>
            <a:avLst/>
            <a:gdLst/>
            <a:ahLst/>
            <a:cxnLst/>
            <a:rect l="0" t="0" r="0" b="0"/>
            <a:pathLst>
              <a:path w="316660" h="282893">
                <a:moveTo>
                  <a:pt x="248603" y="8573"/>
                </a:moveTo>
                <a:lnTo>
                  <a:pt x="240061" y="31"/>
                </a:lnTo>
                <a:lnTo>
                  <a:pt x="168592" y="0"/>
                </a:lnTo>
                <a:lnTo>
                  <a:pt x="160338" y="2540"/>
                </a:lnTo>
                <a:lnTo>
                  <a:pt x="151271" y="5892"/>
                </a:lnTo>
                <a:lnTo>
                  <a:pt x="144067" y="7381"/>
                </a:lnTo>
                <a:lnTo>
                  <a:pt x="135150" y="10583"/>
                </a:lnTo>
                <a:lnTo>
                  <a:pt x="125789" y="15181"/>
                </a:lnTo>
                <a:lnTo>
                  <a:pt x="118454" y="20400"/>
                </a:lnTo>
                <a:lnTo>
                  <a:pt x="109479" y="25894"/>
                </a:lnTo>
                <a:lnTo>
                  <a:pt x="100093" y="31511"/>
                </a:lnTo>
                <a:lnTo>
                  <a:pt x="92746" y="37182"/>
                </a:lnTo>
                <a:lnTo>
                  <a:pt x="83766" y="42878"/>
                </a:lnTo>
                <a:lnTo>
                  <a:pt x="74377" y="48585"/>
                </a:lnTo>
                <a:lnTo>
                  <a:pt x="67029" y="54296"/>
                </a:lnTo>
                <a:lnTo>
                  <a:pt x="64689" y="57152"/>
                </a:lnTo>
                <a:lnTo>
                  <a:pt x="63129" y="60009"/>
                </a:lnTo>
                <a:lnTo>
                  <a:pt x="62088" y="62866"/>
                </a:lnTo>
                <a:lnTo>
                  <a:pt x="58393" y="68581"/>
                </a:lnTo>
                <a:lnTo>
                  <a:pt x="53575" y="75248"/>
                </a:lnTo>
                <a:lnTo>
                  <a:pt x="50957" y="79693"/>
                </a:lnTo>
                <a:lnTo>
                  <a:pt x="44462" y="91413"/>
                </a:lnTo>
                <a:lnTo>
                  <a:pt x="38786" y="97994"/>
                </a:lnTo>
                <a:lnTo>
                  <a:pt x="37287" y="100571"/>
                </a:lnTo>
                <a:lnTo>
                  <a:pt x="35622" y="105976"/>
                </a:lnTo>
                <a:lnTo>
                  <a:pt x="36131" y="108751"/>
                </a:lnTo>
                <a:lnTo>
                  <a:pt x="40445" y="117207"/>
                </a:lnTo>
                <a:lnTo>
                  <a:pt x="42146" y="124792"/>
                </a:lnTo>
                <a:lnTo>
                  <a:pt x="42545" y="126901"/>
                </a:lnTo>
                <a:lnTo>
                  <a:pt x="47319" y="132639"/>
                </a:lnTo>
                <a:lnTo>
                  <a:pt x="49644" y="134146"/>
                </a:lnTo>
                <a:lnTo>
                  <a:pt x="54767" y="135820"/>
                </a:lnTo>
                <a:lnTo>
                  <a:pt x="59371" y="136267"/>
                </a:lnTo>
                <a:lnTo>
                  <a:pt x="65298" y="136565"/>
                </a:lnTo>
                <a:lnTo>
                  <a:pt x="78552" y="136896"/>
                </a:lnTo>
                <a:lnTo>
                  <a:pt x="158459" y="137157"/>
                </a:lnTo>
                <a:lnTo>
                  <a:pt x="166599" y="138110"/>
                </a:lnTo>
                <a:lnTo>
                  <a:pt x="175836" y="139699"/>
                </a:lnTo>
                <a:lnTo>
                  <a:pt x="185804" y="141710"/>
                </a:lnTo>
                <a:lnTo>
                  <a:pt x="195307" y="143051"/>
                </a:lnTo>
                <a:lnTo>
                  <a:pt x="204500" y="143945"/>
                </a:lnTo>
                <a:lnTo>
                  <a:pt x="213486" y="144541"/>
                </a:lnTo>
                <a:lnTo>
                  <a:pt x="221382" y="145891"/>
                </a:lnTo>
                <a:lnTo>
                  <a:pt x="228550" y="147743"/>
                </a:lnTo>
                <a:lnTo>
                  <a:pt x="235234" y="149930"/>
                </a:lnTo>
                <a:lnTo>
                  <a:pt x="241596" y="152341"/>
                </a:lnTo>
                <a:lnTo>
                  <a:pt x="247741" y="154901"/>
                </a:lnTo>
                <a:lnTo>
                  <a:pt x="253744" y="157560"/>
                </a:lnTo>
                <a:lnTo>
                  <a:pt x="260603" y="160285"/>
                </a:lnTo>
                <a:lnTo>
                  <a:pt x="275844" y="165853"/>
                </a:lnTo>
                <a:lnTo>
                  <a:pt x="282003" y="168671"/>
                </a:lnTo>
                <a:lnTo>
                  <a:pt x="291388" y="174342"/>
                </a:lnTo>
                <a:lnTo>
                  <a:pt x="298733" y="180038"/>
                </a:lnTo>
                <a:lnTo>
                  <a:pt x="308224" y="188600"/>
                </a:lnTo>
                <a:lnTo>
                  <a:pt x="311210" y="191456"/>
                </a:lnTo>
                <a:lnTo>
                  <a:pt x="313201" y="194312"/>
                </a:lnTo>
                <a:lnTo>
                  <a:pt x="315413" y="200026"/>
                </a:lnTo>
                <a:lnTo>
                  <a:pt x="316659" y="208598"/>
                </a:lnTo>
                <a:lnTo>
                  <a:pt x="315881" y="211455"/>
                </a:lnTo>
                <a:lnTo>
                  <a:pt x="312477" y="217170"/>
                </a:lnTo>
                <a:lnTo>
                  <a:pt x="305205" y="225743"/>
                </a:lnTo>
                <a:lnTo>
                  <a:pt x="299795" y="233998"/>
                </a:lnTo>
                <a:lnTo>
                  <a:pt x="297018" y="238866"/>
                </a:lnTo>
                <a:lnTo>
                  <a:pt x="292310" y="243064"/>
                </a:lnTo>
                <a:lnTo>
                  <a:pt x="286313" y="246815"/>
                </a:lnTo>
                <a:lnTo>
                  <a:pt x="279458" y="250269"/>
                </a:lnTo>
                <a:lnTo>
                  <a:pt x="272031" y="253523"/>
                </a:lnTo>
                <a:lnTo>
                  <a:pt x="264221" y="256645"/>
                </a:lnTo>
                <a:lnTo>
                  <a:pt x="247925" y="262655"/>
                </a:lnTo>
                <a:lnTo>
                  <a:pt x="231156" y="268501"/>
                </a:lnTo>
                <a:lnTo>
                  <a:pt x="222684" y="270440"/>
                </a:lnTo>
                <a:lnTo>
                  <a:pt x="214179" y="271733"/>
                </a:lnTo>
                <a:lnTo>
                  <a:pt x="205651" y="272596"/>
                </a:lnTo>
                <a:lnTo>
                  <a:pt x="198061" y="274123"/>
                </a:lnTo>
                <a:lnTo>
                  <a:pt x="191096" y="276094"/>
                </a:lnTo>
                <a:lnTo>
                  <a:pt x="184547" y="278360"/>
                </a:lnTo>
                <a:lnTo>
                  <a:pt x="178277" y="279871"/>
                </a:lnTo>
                <a:lnTo>
                  <a:pt x="172191" y="280878"/>
                </a:lnTo>
                <a:lnTo>
                  <a:pt x="166229" y="281550"/>
                </a:lnTo>
                <a:lnTo>
                  <a:pt x="159397" y="281997"/>
                </a:lnTo>
                <a:lnTo>
                  <a:pt x="151985" y="282296"/>
                </a:lnTo>
                <a:lnTo>
                  <a:pt x="136129" y="282627"/>
                </a:lnTo>
                <a:lnTo>
                  <a:pt x="35968" y="282892"/>
                </a:lnTo>
                <a:lnTo>
                  <a:pt x="31599" y="281940"/>
                </a:lnTo>
                <a:lnTo>
                  <a:pt x="20899" y="277001"/>
                </a:lnTo>
                <a:lnTo>
                  <a:pt x="14686" y="275512"/>
                </a:lnTo>
                <a:lnTo>
                  <a:pt x="12648" y="274162"/>
                </a:lnTo>
                <a:lnTo>
                  <a:pt x="11290" y="272310"/>
                </a:lnTo>
                <a:lnTo>
                  <a:pt x="10384" y="270122"/>
                </a:lnTo>
                <a:lnTo>
                  <a:pt x="8828" y="268664"/>
                </a:lnTo>
                <a:lnTo>
                  <a:pt x="6838" y="267692"/>
                </a:lnTo>
                <a:lnTo>
                  <a:pt x="4559" y="267044"/>
                </a:lnTo>
                <a:lnTo>
                  <a:pt x="3039" y="265659"/>
                </a:lnTo>
                <a:lnTo>
                  <a:pt x="2026" y="263784"/>
                </a:lnTo>
                <a:lnTo>
                  <a:pt x="0" y="25717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72"/>
          <p:cNvSpPr/>
          <p:nvPr/>
        </p:nvSpPr>
        <p:spPr>
          <a:xfrm>
            <a:off x="1314449" y="3034664"/>
            <a:ext cx="102509" cy="231309"/>
          </a:xfrm>
          <a:custGeom>
            <a:avLst/>
            <a:gdLst/>
            <a:ahLst/>
            <a:cxnLst/>
            <a:rect l="0" t="0" r="0" b="0"/>
            <a:pathLst>
              <a:path w="102509" h="231309">
                <a:moveTo>
                  <a:pt x="0" y="0"/>
                </a:moveTo>
                <a:lnTo>
                  <a:pt x="7381" y="0"/>
                </a:lnTo>
                <a:lnTo>
                  <a:pt x="10583" y="2541"/>
                </a:lnTo>
                <a:lnTo>
                  <a:pt x="12771" y="4552"/>
                </a:lnTo>
                <a:lnTo>
                  <a:pt x="14229" y="6845"/>
                </a:lnTo>
                <a:lnTo>
                  <a:pt x="15849" y="11932"/>
                </a:lnTo>
                <a:lnTo>
                  <a:pt x="17234" y="14623"/>
                </a:lnTo>
                <a:lnTo>
                  <a:pt x="19109" y="17369"/>
                </a:lnTo>
                <a:lnTo>
                  <a:pt x="21312" y="20152"/>
                </a:lnTo>
                <a:lnTo>
                  <a:pt x="23733" y="22960"/>
                </a:lnTo>
                <a:lnTo>
                  <a:pt x="26300" y="25784"/>
                </a:lnTo>
                <a:lnTo>
                  <a:pt x="28963" y="28620"/>
                </a:lnTo>
                <a:lnTo>
                  <a:pt x="30739" y="32415"/>
                </a:lnTo>
                <a:lnTo>
                  <a:pt x="31923" y="36850"/>
                </a:lnTo>
                <a:lnTo>
                  <a:pt x="32712" y="41712"/>
                </a:lnTo>
                <a:lnTo>
                  <a:pt x="34191" y="45906"/>
                </a:lnTo>
                <a:lnTo>
                  <a:pt x="36129" y="49654"/>
                </a:lnTo>
                <a:lnTo>
                  <a:pt x="38374" y="53105"/>
                </a:lnTo>
                <a:lnTo>
                  <a:pt x="39870" y="57311"/>
                </a:lnTo>
                <a:lnTo>
                  <a:pt x="40868" y="62020"/>
                </a:lnTo>
                <a:lnTo>
                  <a:pt x="41533" y="67065"/>
                </a:lnTo>
                <a:lnTo>
                  <a:pt x="42929" y="72332"/>
                </a:lnTo>
                <a:lnTo>
                  <a:pt x="44812" y="77749"/>
                </a:lnTo>
                <a:lnTo>
                  <a:pt x="47020" y="83266"/>
                </a:lnTo>
                <a:lnTo>
                  <a:pt x="49444" y="88848"/>
                </a:lnTo>
                <a:lnTo>
                  <a:pt x="54678" y="100131"/>
                </a:lnTo>
                <a:lnTo>
                  <a:pt x="71472" y="134313"/>
                </a:lnTo>
                <a:lnTo>
                  <a:pt x="73366" y="140025"/>
                </a:lnTo>
                <a:lnTo>
                  <a:pt x="74628" y="145738"/>
                </a:lnTo>
                <a:lnTo>
                  <a:pt x="75470" y="151451"/>
                </a:lnTo>
                <a:lnTo>
                  <a:pt x="76983" y="157165"/>
                </a:lnTo>
                <a:lnTo>
                  <a:pt x="78945" y="162879"/>
                </a:lnTo>
                <a:lnTo>
                  <a:pt x="81205" y="168594"/>
                </a:lnTo>
                <a:lnTo>
                  <a:pt x="82712" y="174309"/>
                </a:lnTo>
                <a:lnTo>
                  <a:pt x="83717" y="180024"/>
                </a:lnTo>
                <a:lnTo>
                  <a:pt x="84386" y="185739"/>
                </a:lnTo>
                <a:lnTo>
                  <a:pt x="84833" y="190501"/>
                </a:lnTo>
                <a:lnTo>
                  <a:pt x="85130" y="194628"/>
                </a:lnTo>
                <a:lnTo>
                  <a:pt x="85329" y="198332"/>
                </a:lnTo>
                <a:lnTo>
                  <a:pt x="86413" y="201754"/>
                </a:lnTo>
                <a:lnTo>
                  <a:pt x="88089" y="204988"/>
                </a:lnTo>
                <a:lnTo>
                  <a:pt x="90159" y="208096"/>
                </a:lnTo>
                <a:lnTo>
                  <a:pt x="92458" y="214090"/>
                </a:lnTo>
                <a:lnTo>
                  <a:pt x="93480" y="219929"/>
                </a:lnTo>
                <a:lnTo>
                  <a:pt x="93934" y="225699"/>
                </a:lnTo>
                <a:lnTo>
                  <a:pt x="95008" y="227619"/>
                </a:lnTo>
                <a:lnTo>
                  <a:pt x="96676" y="228898"/>
                </a:lnTo>
                <a:lnTo>
                  <a:pt x="102508" y="231308"/>
                </a:lnTo>
                <a:lnTo>
                  <a:pt x="100169" y="228852"/>
                </a:lnTo>
                <a:lnTo>
                  <a:pt x="95458" y="224064"/>
                </a:lnTo>
                <a:lnTo>
                  <a:pt x="94813" y="220869"/>
                </a:lnTo>
                <a:lnTo>
                  <a:pt x="94298" y="21431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73"/>
          <p:cNvSpPr/>
          <p:nvPr/>
        </p:nvSpPr>
        <p:spPr>
          <a:xfrm>
            <a:off x="1340167" y="2983230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74"/>
          <p:cNvSpPr/>
          <p:nvPr/>
        </p:nvSpPr>
        <p:spPr>
          <a:xfrm>
            <a:off x="1460182" y="3026139"/>
            <a:ext cx="291466" cy="214267"/>
          </a:xfrm>
          <a:custGeom>
            <a:avLst/>
            <a:gdLst/>
            <a:ahLst/>
            <a:cxnLst/>
            <a:rect l="0" t="0" r="0" b="0"/>
            <a:pathLst>
              <a:path w="291466" h="214267">
                <a:moveTo>
                  <a:pt x="0" y="8525"/>
                </a:moveTo>
                <a:lnTo>
                  <a:pt x="0" y="13077"/>
                </a:lnTo>
                <a:lnTo>
                  <a:pt x="952" y="15370"/>
                </a:lnTo>
                <a:lnTo>
                  <a:pt x="4551" y="20457"/>
                </a:lnTo>
                <a:lnTo>
                  <a:pt x="7381" y="24126"/>
                </a:lnTo>
                <a:lnTo>
                  <a:pt x="10583" y="30064"/>
                </a:lnTo>
                <a:lnTo>
                  <a:pt x="20400" y="49399"/>
                </a:lnTo>
                <a:lnTo>
                  <a:pt x="23125" y="53872"/>
                </a:lnTo>
                <a:lnTo>
                  <a:pt x="25894" y="57806"/>
                </a:lnTo>
                <a:lnTo>
                  <a:pt x="28693" y="61382"/>
                </a:lnTo>
                <a:lnTo>
                  <a:pt x="30558" y="65670"/>
                </a:lnTo>
                <a:lnTo>
                  <a:pt x="31802" y="70435"/>
                </a:lnTo>
                <a:lnTo>
                  <a:pt x="32632" y="75516"/>
                </a:lnTo>
                <a:lnTo>
                  <a:pt x="34137" y="80808"/>
                </a:lnTo>
                <a:lnTo>
                  <a:pt x="36093" y="86242"/>
                </a:lnTo>
                <a:lnTo>
                  <a:pt x="38349" y="91769"/>
                </a:lnTo>
                <a:lnTo>
                  <a:pt x="40806" y="96406"/>
                </a:lnTo>
                <a:lnTo>
                  <a:pt x="43397" y="100450"/>
                </a:lnTo>
                <a:lnTo>
                  <a:pt x="46076" y="104099"/>
                </a:lnTo>
                <a:lnTo>
                  <a:pt x="48815" y="108436"/>
                </a:lnTo>
                <a:lnTo>
                  <a:pt x="51593" y="113232"/>
                </a:lnTo>
                <a:lnTo>
                  <a:pt x="57220" y="123642"/>
                </a:lnTo>
                <a:lnTo>
                  <a:pt x="62896" y="134619"/>
                </a:lnTo>
                <a:lnTo>
                  <a:pt x="64791" y="139260"/>
                </a:lnTo>
                <a:lnTo>
                  <a:pt x="66054" y="143307"/>
                </a:lnTo>
                <a:lnTo>
                  <a:pt x="66896" y="146957"/>
                </a:lnTo>
                <a:lnTo>
                  <a:pt x="68410" y="151296"/>
                </a:lnTo>
                <a:lnTo>
                  <a:pt x="70371" y="156093"/>
                </a:lnTo>
                <a:lnTo>
                  <a:pt x="72632" y="161197"/>
                </a:lnTo>
                <a:lnTo>
                  <a:pt x="75091" y="165551"/>
                </a:lnTo>
                <a:lnTo>
                  <a:pt x="77683" y="169407"/>
                </a:lnTo>
                <a:lnTo>
                  <a:pt x="80364" y="172930"/>
                </a:lnTo>
                <a:lnTo>
                  <a:pt x="83342" y="179384"/>
                </a:lnTo>
                <a:lnTo>
                  <a:pt x="84666" y="185428"/>
                </a:lnTo>
                <a:lnTo>
                  <a:pt x="85254" y="191289"/>
                </a:lnTo>
                <a:lnTo>
                  <a:pt x="85585" y="195393"/>
                </a:lnTo>
                <a:lnTo>
                  <a:pt x="88203" y="198893"/>
                </a:lnTo>
                <a:lnTo>
                  <a:pt x="90234" y="201159"/>
                </a:lnTo>
                <a:lnTo>
                  <a:pt x="90636" y="202671"/>
                </a:lnTo>
                <a:lnTo>
                  <a:pt x="89952" y="203678"/>
                </a:lnTo>
                <a:lnTo>
                  <a:pt x="86560" y="205295"/>
                </a:lnTo>
                <a:lnTo>
                  <a:pt x="86282" y="204475"/>
                </a:lnTo>
                <a:lnTo>
                  <a:pt x="85972" y="201024"/>
                </a:lnTo>
                <a:lnTo>
                  <a:pt x="84937" y="199723"/>
                </a:lnTo>
                <a:lnTo>
                  <a:pt x="83295" y="198856"/>
                </a:lnTo>
                <a:lnTo>
                  <a:pt x="81247" y="198277"/>
                </a:lnTo>
                <a:lnTo>
                  <a:pt x="79882" y="196939"/>
                </a:lnTo>
                <a:lnTo>
                  <a:pt x="78972" y="195095"/>
                </a:lnTo>
                <a:lnTo>
                  <a:pt x="78366" y="192912"/>
                </a:lnTo>
                <a:lnTo>
                  <a:pt x="77009" y="191458"/>
                </a:lnTo>
                <a:lnTo>
                  <a:pt x="75152" y="190488"/>
                </a:lnTo>
                <a:lnTo>
                  <a:pt x="72961" y="189841"/>
                </a:lnTo>
                <a:lnTo>
                  <a:pt x="71501" y="188458"/>
                </a:lnTo>
                <a:lnTo>
                  <a:pt x="70527" y="186583"/>
                </a:lnTo>
                <a:lnTo>
                  <a:pt x="69878" y="184380"/>
                </a:lnTo>
                <a:lnTo>
                  <a:pt x="69445" y="181007"/>
                </a:lnTo>
                <a:lnTo>
                  <a:pt x="69157" y="176853"/>
                </a:lnTo>
                <a:lnTo>
                  <a:pt x="68836" y="168110"/>
                </a:lnTo>
                <a:lnTo>
                  <a:pt x="68656" y="156881"/>
                </a:lnTo>
                <a:lnTo>
                  <a:pt x="68581" y="101623"/>
                </a:lnTo>
                <a:lnTo>
                  <a:pt x="69533" y="97261"/>
                </a:lnTo>
                <a:lnTo>
                  <a:pt x="71120" y="92447"/>
                </a:lnTo>
                <a:lnTo>
                  <a:pt x="73131" y="87333"/>
                </a:lnTo>
                <a:lnTo>
                  <a:pt x="74472" y="82019"/>
                </a:lnTo>
                <a:lnTo>
                  <a:pt x="75365" y="76571"/>
                </a:lnTo>
                <a:lnTo>
                  <a:pt x="75961" y="71034"/>
                </a:lnTo>
                <a:lnTo>
                  <a:pt x="77311" y="65438"/>
                </a:lnTo>
                <a:lnTo>
                  <a:pt x="79163" y="59802"/>
                </a:lnTo>
                <a:lnTo>
                  <a:pt x="81350" y="54140"/>
                </a:lnTo>
                <a:lnTo>
                  <a:pt x="83761" y="49413"/>
                </a:lnTo>
                <a:lnTo>
                  <a:pt x="86321" y="45309"/>
                </a:lnTo>
                <a:lnTo>
                  <a:pt x="88980" y="41620"/>
                </a:lnTo>
                <a:lnTo>
                  <a:pt x="92657" y="37256"/>
                </a:lnTo>
                <a:lnTo>
                  <a:pt x="97014" y="32442"/>
                </a:lnTo>
                <a:lnTo>
                  <a:pt x="101824" y="27327"/>
                </a:lnTo>
                <a:lnTo>
                  <a:pt x="106935" y="22965"/>
                </a:lnTo>
                <a:lnTo>
                  <a:pt x="112247" y="19104"/>
                </a:lnTo>
                <a:lnTo>
                  <a:pt x="117694" y="15578"/>
                </a:lnTo>
                <a:lnTo>
                  <a:pt x="126286" y="9120"/>
                </a:lnTo>
                <a:lnTo>
                  <a:pt x="129911" y="6065"/>
                </a:lnTo>
                <a:lnTo>
                  <a:pt x="136478" y="2669"/>
                </a:lnTo>
                <a:lnTo>
                  <a:pt x="143524" y="1160"/>
                </a:lnTo>
                <a:lnTo>
                  <a:pt x="148070" y="758"/>
                </a:lnTo>
                <a:lnTo>
                  <a:pt x="157249" y="311"/>
                </a:lnTo>
                <a:lnTo>
                  <a:pt x="164503" y="112"/>
                </a:lnTo>
                <a:lnTo>
                  <a:pt x="173943" y="0"/>
                </a:lnTo>
                <a:lnTo>
                  <a:pt x="182400" y="2514"/>
                </a:lnTo>
                <a:lnTo>
                  <a:pt x="187323" y="4518"/>
                </a:lnTo>
                <a:lnTo>
                  <a:pt x="195332" y="9285"/>
                </a:lnTo>
                <a:lnTo>
                  <a:pt x="202067" y="14578"/>
                </a:lnTo>
                <a:lnTo>
                  <a:pt x="208235" y="20106"/>
                </a:lnTo>
                <a:lnTo>
                  <a:pt x="211213" y="23865"/>
                </a:lnTo>
                <a:lnTo>
                  <a:pt x="214151" y="28277"/>
                </a:lnTo>
                <a:lnTo>
                  <a:pt x="217062" y="33123"/>
                </a:lnTo>
                <a:lnTo>
                  <a:pt x="219956" y="38259"/>
                </a:lnTo>
                <a:lnTo>
                  <a:pt x="225711" y="49045"/>
                </a:lnTo>
                <a:lnTo>
                  <a:pt x="234306" y="65828"/>
                </a:lnTo>
                <a:lnTo>
                  <a:pt x="236214" y="71492"/>
                </a:lnTo>
                <a:lnTo>
                  <a:pt x="237486" y="77173"/>
                </a:lnTo>
                <a:lnTo>
                  <a:pt x="238334" y="82866"/>
                </a:lnTo>
                <a:lnTo>
                  <a:pt x="239852" y="88566"/>
                </a:lnTo>
                <a:lnTo>
                  <a:pt x="241816" y="94271"/>
                </a:lnTo>
                <a:lnTo>
                  <a:pt x="244078" y="99979"/>
                </a:lnTo>
                <a:lnTo>
                  <a:pt x="246539" y="104737"/>
                </a:lnTo>
                <a:lnTo>
                  <a:pt x="249132" y="108862"/>
                </a:lnTo>
                <a:lnTo>
                  <a:pt x="251813" y="112564"/>
                </a:lnTo>
                <a:lnTo>
                  <a:pt x="253600" y="116937"/>
                </a:lnTo>
                <a:lnTo>
                  <a:pt x="254792" y="121757"/>
                </a:lnTo>
                <a:lnTo>
                  <a:pt x="255586" y="126876"/>
                </a:lnTo>
                <a:lnTo>
                  <a:pt x="257068" y="132193"/>
                </a:lnTo>
                <a:lnTo>
                  <a:pt x="259009" y="137643"/>
                </a:lnTo>
                <a:lnTo>
                  <a:pt x="261255" y="143182"/>
                </a:lnTo>
                <a:lnTo>
                  <a:pt x="262752" y="147826"/>
                </a:lnTo>
                <a:lnTo>
                  <a:pt x="263751" y="151875"/>
                </a:lnTo>
                <a:lnTo>
                  <a:pt x="264416" y="155527"/>
                </a:lnTo>
                <a:lnTo>
                  <a:pt x="264860" y="159866"/>
                </a:lnTo>
                <a:lnTo>
                  <a:pt x="265156" y="164664"/>
                </a:lnTo>
                <a:lnTo>
                  <a:pt x="265353" y="169768"/>
                </a:lnTo>
                <a:lnTo>
                  <a:pt x="266437" y="174123"/>
                </a:lnTo>
                <a:lnTo>
                  <a:pt x="268112" y="177979"/>
                </a:lnTo>
                <a:lnTo>
                  <a:pt x="270181" y="181502"/>
                </a:lnTo>
                <a:lnTo>
                  <a:pt x="272481" y="187957"/>
                </a:lnTo>
                <a:lnTo>
                  <a:pt x="273957" y="195310"/>
                </a:lnTo>
                <a:lnTo>
                  <a:pt x="278763" y="201135"/>
                </a:lnTo>
                <a:lnTo>
                  <a:pt x="281092" y="202655"/>
                </a:lnTo>
                <a:lnTo>
                  <a:pt x="286220" y="204343"/>
                </a:lnTo>
                <a:lnTo>
                  <a:pt x="287968" y="205745"/>
                </a:lnTo>
                <a:lnTo>
                  <a:pt x="289134" y="207633"/>
                </a:lnTo>
                <a:lnTo>
                  <a:pt x="291465" y="21426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75"/>
          <p:cNvSpPr/>
          <p:nvPr/>
        </p:nvSpPr>
        <p:spPr>
          <a:xfrm>
            <a:off x="1854517" y="2966199"/>
            <a:ext cx="270344" cy="265587"/>
          </a:xfrm>
          <a:custGeom>
            <a:avLst/>
            <a:gdLst/>
            <a:ahLst/>
            <a:cxnLst/>
            <a:rect l="0" t="0" r="0" b="0"/>
            <a:pathLst>
              <a:path w="270344" h="265587">
                <a:moveTo>
                  <a:pt x="0" y="25603"/>
                </a:moveTo>
                <a:lnTo>
                  <a:pt x="12770" y="25603"/>
                </a:lnTo>
                <a:lnTo>
                  <a:pt x="15181" y="24651"/>
                </a:lnTo>
                <a:lnTo>
                  <a:pt x="20400" y="21052"/>
                </a:lnTo>
                <a:lnTo>
                  <a:pt x="25030" y="19711"/>
                </a:lnTo>
                <a:lnTo>
                  <a:pt x="30974" y="18818"/>
                </a:lnTo>
                <a:lnTo>
                  <a:pt x="37795" y="18222"/>
                </a:lnTo>
                <a:lnTo>
                  <a:pt x="44246" y="16872"/>
                </a:lnTo>
                <a:lnTo>
                  <a:pt x="50453" y="15020"/>
                </a:lnTo>
                <a:lnTo>
                  <a:pt x="56495" y="12833"/>
                </a:lnTo>
                <a:lnTo>
                  <a:pt x="63381" y="11375"/>
                </a:lnTo>
                <a:lnTo>
                  <a:pt x="70829" y="10402"/>
                </a:lnTo>
                <a:lnTo>
                  <a:pt x="78652" y="9754"/>
                </a:lnTo>
                <a:lnTo>
                  <a:pt x="85772" y="8370"/>
                </a:lnTo>
                <a:lnTo>
                  <a:pt x="92424" y="6494"/>
                </a:lnTo>
                <a:lnTo>
                  <a:pt x="98763" y="4291"/>
                </a:lnTo>
                <a:lnTo>
                  <a:pt x="104895" y="2823"/>
                </a:lnTo>
                <a:lnTo>
                  <a:pt x="110887" y="1844"/>
                </a:lnTo>
                <a:lnTo>
                  <a:pt x="116787" y="1191"/>
                </a:lnTo>
                <a:lnTo>
                  <a:pt x="122626" y="756"/>
                </a:lnTo>
                <a:lnTo>
                  <a:pt x="128423" y="466"/>
                </a:lnTo>
                <a:lnTo>
                  <a:pt x="139944" y="143"/>
                </a:lnTo>
                <a:lnTo>
                  <a:pt x="151415" y="0"/>
                </a:lnTo>
                <a:lnTo>
                  <a:pt x="156188" y="915"/>
                </a:lnTo>
                <a:lnTo>
                  <a:pt x="167457" y="5800"/>
                </a:lnTo>
                <a:lnTo>
                  <a:pt x="173803" y="7277"/>
                </a:lnTo>
                <a:lnTo>
                  <a:pt x="175876" y="8623"/>
                </a:lnTo>
                <a:lnTo>
                  <a:pt x="177258" y="10473"/>
                </a:lnTo>
                <a:lnTo>
                  <a:pt x="178180" y="12659"/>
                </a:lnTo>
                <a:lnTo>
                  <a:pt x="177841" y="16021"/>
                </a:lnTo>
                <a:lnTo>
                  <a:pt x="176663" y="20168"/>
                </a:lnTo>
                <a:lnTo>
                  <a:pt x="174925" y="24837"/>
                </a:lnTo>
                <a:lnTo>
                  <a:pt x="172815" y="29855"/>
                </a:lnTo>
                <a:lnTo>
                  <a:pt x="170455" y="35105"/>
                </a:lnTo>
                <a:lnTo>
                  <a:pt x="167929" y="40510"/>
                </a:lnTo>
                <a:lnTo>
                  <a:pt x="164340" y="46019"/>
                </a:lnTo>
                <a:lnTo>
                  <a:pt x="160043" y="51596"/>
                </a:lnTo>
                <a:lnTo>
                  <a:pt x="155272" y="57219"/>
                </a:lnTo>
                <a:lnTo>
                  <a:pt x="151140" y="62873"/>
                </a:lnTo>
                <a:lnTo>
                  <a:pt x="147432" y="68547"/>
                </a:lnTo>
                <a:lnTo>
                  <a:pt x="144008" y="74235"/>
                </a:lnTo>
                <a:lnTo>
                  <a:pt x="139820" y="78980"/>
                </a:lnTo>
                <a:lnTo>
                  <a:pt x="135124" y="83095"/>
                </a:lnTo>
                <a:lnTo>
                  <a:pt x="130088" y="86791"/>
                </a:lnTo>
                <a:lnTo>
                  <a:pt x="124825" y="90207"/>
                </a:lnTo>
                <a:lnTo>
                  <a:pt x="119412" y="93438"/>
                </a:lnTo>
                <a:lnTo>
                  <a:pt x="113898" y="96544"/>
                </a:lnTo>
                <a:lnTo>
                  <a:pt x="109269" y="99567"/>
                </a:lnTo>
                <a:lnTo>
                  <a:pt x="101587" y="105466"/>
                </a:lnTo>
                <a:lnTo>
                  <a:pt x="94997" y="111263"/>
                </a:lnTo>
                <a:lnTo>
                  <a:pt x="85773" y="119856"/>
                </a:lnTo>
                <a:lnTo>
                  <a:pt x="94841" y="119888"/>
                </a:lnTo>
                <a:lnTo>
                  <a:pt x="97517" y="118939"/>
                </a:lnTo>
                <a:lnTo>
                  <a:pt x="99301" y="117355"/>
                </a:lnTo>
                <a:lnTo>
                  <a:pt x="100491" y="115346"/>
                </a:lnTo>
                <a:lnTo>
                  <a:pt x="104141" y="114007"/>
                </a:lnTo>
                <a:lnTo>
                  <a:pt x="109433" y="113114"/>
                </a:lnTo>
                <a:lnTo>
                  <a:pt x="115818" y="112519"/>
                </a:lnTo>
                <a:lnTo>
                  <a:pt x="121979" y="111169"/>
                </a:lnTo>
                <a:lnTo>
                  <a:pt x="127992" y="109317"/>
                </a:lnTo>
                <a:lnTo>
                  <a:pt x="133906" y="107130"/>
                </a:lnTo>
                <a:lnTo>
                  <a:pt x="139753" y="105672"/>
                </a:lnTo>
                <a:lnTo>
                  <a:pt x="145556" y="104700"/>
                </a:lnTo>
                <a:lnTo>
                  <a:pt x="151330" y="104052"/>
                </a:lnTo>
                <a:lnTo>
                  <a:pt x="157084" y="103620"/>
                </a:lnTo>
                <a:lnTo>
                  <a:pt x="162825" y="103332"/>
                </a:lnTo>
                <a:lnTo>
                  <a:pt x="168557" y="103140"/>
                </a:lnTo>
                <a:lnTo>
                  <a:pt x="197337" y="102831"/>
                </a:lnTo>
                <a:lnTo>
                  <a:pt x="210260" y="102789"/>
                </a:lnTo>
                <a:lnTo>
                  <a:pt x="216373" y="103731"/>
                </a:lnTo>
                <a:lnTo>
                  <a:pt x="222354" y="105311"/>
                </a:lnTo>
                <a:lnTo>
                  <a:pt x="228246" y="107317"/>
                </a:lnTo>
                <a:lnTo>
                  <a:pt x="233127" y="109606"/>
                </a:lnTo>
                <a:lnTo>
                  <a:pt x="241089" y="114690"/>
                </a:lnTo>
                <a:lnTo>
                  <a:pt x="247803" y="120125"/>
                </a:lnTo>
                <a:lnTo>
                  <a:pt x="250927" y="122908"/>
                </a:lnTo>
                <a:lnTo>
                  <a:pt x="256938" y="131079"/>
                </a:lnTo>
                <a:lnTo>
                  <a:pt x="259875" y="135926"/>
                </a:lnTo>
                <a:lnTo>
                  <a:pt x="263137" y="143850"/>
                </a:lnTo>
                <a:lnTo>
                  <a:pt x="265540" y="151500"/>
                </a:lnTo>
                <a:lnTo>
                  <a:pt x="267514" y="156207"/>
                </a:lnTo>
                <a:lnTo>
                  <a:pt x="269783" y="161250"/>
                </a:lnTo>
                <a:lnTo>
                  <a:pt x="270343" y="166517"/>
                </a:lnTo>
                <a:lnTo>
                  <a:pt x="269763" y="171933"/>
                </a:lnTo>
                <a:lnTo>
                  <a:pt x="268425" y="177449"/>
                </a:lnTo>
                <a:lnTo>
                  <a:pt x="265627" y="183031"/>
                </a:lnTo>
                <a:lnTo>
                  <a:pt x="261858" y="188658"/>
                </a:lnTo>
                <a:lnTo>
                  <a:pt x="257439" y="194313"/>
                </a:lnTo>
                <a:lnTo>
                  <a:pt x="253541" y="199989"/>
                </a:lnTo>
                <a:lnTo>
                  <a:pt x="249990" y="205678"/>
                </a:lnTo>
                <a:lnTo>
                  <a:pt x="246670" y="211376"/>
                </a:lnTo>
                <a:lnTo>
                  <a:pt x="242552" y="216126"/>
                </a:lnTo>
                <a:lnTo>
                  <a:pt x="237901" y="220246"/>
                </a:lnTo>
                <a:lnTo>
                  <a:pt x="232896" y="223945"/>
                </a:lnTo>
                <a:lnTo>
                  <a:pt x="227654" y="228316"/>
                </a:lnTo>
                <a:lnTo>
                  <a:pt x="222254" y="233135"/>
                </a:lnTo>
                <a:lnTo>
                  <a:pt x="216750" y="238253"/>
                </a:lnTo>
                <a:lnTo>
                  <a:pt x="211175" y="242617"/>
                </a:lnTo>
                <a:lnTo>
                  <a:pt x="205553" y="246479"/>
                </a:lnTo>
                <a:lnTo>
                  <a:pt x="199901" y="250006"/>
                </a:lnTo>
                <a:lnTo>
                  <a:pt x="193274" y="253310"/>
                </a:lnTo>
                <a:lnTo>
                  <a:pt x="186000" y="256465"/>
                </a:lnTo>
                <a:lnTo>
                  <a:pt x="178292" y="259521"/>
                </a:lnTo>
                <a:lnTo>
                  <a:pt x="171249" y="261559"/>
                </a:lnTo>
                <a:lnTo>
                  <a:pt x="164649" y="262917"/>
                </a:lnTo>
                <a:lnTo>
                  <a:pt x="158343" y="263822"/>
                </a:lnTo>
                <a:lnTo>
                  <a:pt x="152235" y="264426"/>
                </a:lnTo>
                <a:lnTo>
                  <a:pt x="146257" y="264828"/>
                </a:lnTo>
                <a:lnTo>
                  <a:pt x="140367" y="265096"/>
                </a:lnTo>
                <a:lnTo>
                  <a:pt x="128743" y="265395"/>
                </a:lnTo>
                <a:lnTo>
                  <a:pt x="114860" y="265586"/>
                </a:lnTo>
                <a:lnTo>
                  <a:pt x="112768" y="264649"/>
                </a:lnTo>
                <a:lnTo>
                  <a:pt x="107904" y="261068"/>
                </a:lnTo>
                <a:lnTo>
                  <a:pt x="104321" y="259732"/>
                </a:lnTo>
                <a:lnTo>
                  <a:pt x="100028" y="258842"/>
                </a:lnTo>
                <a:lnTo>
                  <a:pt x="95260" y="258248"/>
                </a:lnTo>
                <a:lnTo>
                  <a:pt x="91129" y="256900"/>
                </a:lnTo>
                <a:lnTo>
                  <a:pt x="83999" y="252862"/>
                </a:lnTo>
                <a:lnTo>
                  <a:pt x="77655" y="250432"/>
                </a:lnTo>
                <a:lnTo>
                  <a:pt x="74630" y="249784"/>
                </a:lnTo>
                <a:lnTo>
                  <a:pt x="72614" y="248400"/>
                </a:lnTo>
                <a:lnTo>
                  <a:pt x="71269" y="246524"/>
                </a:lnTo>
                <a:lnTo>
                  <a:pt x="69775" y="241900"/>
                </a:lnTo>
                <a:lnTo>
                  <a:pt x="69111" y="236670"/>
                </a:lnTo>
                <a:lnTo>
                  <a:pt x="67982" y="233942"/>
                </a:lnTo>
                <a:lnTo>
                  <a:pt x="62794" y="226504"/>
                </a:lnTo>
                <a:lnTo>
                  <a:pt x="61246" y="224430"/>
                </a:lnTo>
                <a:lnTo>
                  <a:pt x="60558" y="220968"/>
                </a:lnTo>
                <a:lnTo>
                  <a:pt x="60008" y="21419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76"/>
          <p:cNvSpPr/>
          <p:nvPr/>
        </p:nvSpPr>
        <p:spPr>
          <a:xfrm>
            <a:off x="2231710" y="2974657"/>
            <a:ext cx="239909" cy="282775"/>
          </a:xfrm>
          <a:custGeom>
            <a:avLst/>
            <a:gdLst/>
            <a:ahLst/>
            <a:cxnLst/>
            <a:rect l="0" t="0" r="0" b="0"/>
            <a:pathLst>
              <a:path w="239909" h="282775">
                <a:moveTo>
                  <a:pt x="17142" y="0"/>
                </a:moveTo>
                <a:lnTo>
                  <a:pt x="17142" y="28693"/>
                </a:lnTo>
                <a:lnTo>
                  <a:pt x="14602" y="36882"/>
                </a:lnTo>
                <a:lnTo>
                  <a:pt x="12591" y="41733"/>
                </a:lnTo>
                <a:lnTo>
                  <a:pt x="10357" y="49663"/>
                </a:lnTo>
                <a:lnTo>
                  <a:pt x="9364" y="57315"/>
                </a:lnTo>
                <a:lnTo>
                  <a:pt x="9099" y="62023"/>
                </a:lnTo>
                <a:lnTo>
                  <a:pt x="8922" y="67066"/>
                </a:lnTo>
                <a:lnTo>
                  <a:pt x="7852" y="72333"/>
                </a:lnTo>
                <a:lnTo>
                  <a:pt x="6186" y="77750"/>
                </a:lnTo>
                <a:lnTo>
                  <a:pt x="4123" y="83266"/>
                </a:lnTo>
                <a:lnTo>
                  <a:pt x="1831" y="91934"/>
                </a:lnTo>
                <a:lnTo>
                  <a:pt x="812" y="99915"/>
                </a:lnTo>
                <a:lnTo>
                  <a:pt x="540" y="104710"/>
                </a:lnTo>
                <a:lnTo>
                  <a:pt x="238" y="115118"/>
                </a:lnTo>
                <a:lnTo>
                  <a:pt x="6" y="160052"/>
                </a:lnTo>
                <a:lnTo>
                  <a:pt x="0" y="177175"/>
                </a:lnTo>
                <a:lnTo>
                  <a:pt x="1904" y="182886"/>
                </a:lnTo>
                <a:lnTo>
                  <a:pt x="5078" y="188599"/>
                </a:lnTo>
                <a:lnTo>
                  <a:pt x="9099" y="194313"/>
                </a:lnTo>
                <a:lnTo>
                  <a:pt x="11780" y="199074"/>
                </a:lnTo>
                <a:lnTo>
                  <a:pt x="14759" y="206905"/>
                </a:lnTo>
                <a:lnTo>
                  <a:pt x="16506" y="211279"/>
                </a:lnTo>
                <a:lnTo>
                  <a:pt x="18623" y="216100"/>
                </a:lnTo>
                <a:lnTo>
                  <a:pt x="20986" y="221219"/>
                </a:lnTo>
                <a:lnTo>
                  <a:pt x="23613" y="229447"/>
                </a:lnTo>
                <a:lnTo>
                  <a:pt x="25733" y="237232"/>
                </a:lnTo>
                <a:lnTo>
                  <a:pt x="27632" y="241974"/>
                </a:lnTo>
                <a:lnTo>
                  <a:pt x="29850" y="247041"/>
                </a:lnTo>
                <a:lnTo>
                  <a:pt x="33234" y="251372"/>
                </a:lnTo>
                <a:lnTo>
                  <a:pt x="37395" y="255211"/>
                </a:lnTo>
                <a:lnTo>
                  <a:pt x="42074" y="258723"/>
                </a:lnTo>
                <a:lnTo>
                  <a:pt x="46146" y="262017"/>
                </a:lnTo>
                <a:lnTo>
                  <a:pt x="53210" y="268217"/>
                </a:lnTo>
                <a:lnTo>
                  <a:pt x="56427" y="270251"/>
                </a:lnTo>
                <a:lnTo>
                  <a:pt x="62542" y="272512"/>
                </a:lnTo>
                <a:lnTo>
                  <a:pt x="68435" y="276056"/>
                </a:lnTo>
                <a:lnTo>
                  <a:pt x="71340" y="278335"/>
                </a:lnTo>
                <a:lnTo>
                  <a:pt x="75181" y="279854"/>
                </a:lnTo>
                <a:lnTo>
                  <a:pt x="79647" y="280867"/>
                </a:lnTo>
                <a:lnTo>
                  <a:pt x="84530" y="281542"/>
                </a:lnTo>
                <a:lnTo>
                  <a:pt x="89690" y="281992"/>
                </a:lnTo>
                <a:lnTo>
                  <a:pt x="95034" y="282293"/>
                </a:lnTo>
                <a:lnTo>
                  <a:pt x="106053" y="282626"/>
                </a:lnTo>
                <a:lnTo>
                  <a:pt x="117301" y="282774"/>
                </a:lnTo>
                <a:lnTo>
                  <a:pt x="122967" y="281861"/>
                </a:lnTo>
                <a:lnTo>
                  <a:pt x="128649" y="280300"/>
                </a:lnTo>
                <a:lnTo>
                  <a:pt x="134343" y="278307"/>
                </a:lnTo>
                <a:lnTo>
                  <a:pt x="139091" y="276978"/>
                </a:lnTo>
                <a:lnTo>
                  <a:pt x="143209" y="276092"/>
                </a:lnTo>
                <a:lnTo>
                  <a:pt x="146907" y="275501"/>
                </a:lnTo>
                <a:lnTo>
                  <a:pt x="151277" y="274155"/>
                </a:lnTo>
                <a:lnTo>
                  <a:pt x="156095" y="272305"/>
                </a:lnTo>
                <a:lnTo>
                  <a:pt x="161212" y="270119"/>
                </a:lnTo>
                <a:lnTo>
                  <a:pt x="166529" y="268662"/>
                </a:lnTo>
                <a:lnTo>
                  <a:pt x="171978" y="267691"/>
                </a:lnTo>
                <a:lnTo>
                  <a:pt x="177516" y="267043"/>
                </a:lnTo>
                <a:lnTo>
                  <a:pt x="182161" y="265659"/>
                </a:lnTo>
                <a:lnTo>
                  <a:pt x="186209" y="263783"/>
                </a:lnTo>
                <a:lnTo>
                  <a:pt x="189861" y="261581"/>
                </a:lnTo>
                <a:lnTo>
                  <a:pt x="194201" y="259160"/>
                </a:lnTo>
                <a:lnTo>
                  <a:pt x="204102" y="253930"/>
                </a:lnTo>
                <a:lnTo>
                  <a:pt x="208457" y="251201"/>
                </a:lnTo>
                <a:lnTo>
                  <a:pt x="215836" y="245630"/>
                </a:lnTo>
                <a:lnTo>
                  <a:pt x="222290" y="239979"/>
                </a:lnTo>
                <a:lnTo>
                  <a:pt x="225345" y="237139"/>
                </a:lnTo>
                <a:lnTo>
                  <a:pt x="227382" y="233340"/>
                </a:lnTo>
                <a:lnTo>
                  <a:pt x="228739" y="228902"/>
                </a:lnTo>
                <a:lnTo>
                  <a:pt x="229644" y="224039"/>
                </a:lnTo>
                <a:lnTo>
                  <a:pt x="233190" y="216095"/>
                </a:lnTo>
                <a:lnTo>
                  <a:pt x="236988" y="209390"/>
                </a:lnTo>
                <a:lnTo>
                  <a:pt x="238677" y="203235"/>
                </a:lnTo>
                <a:lnTo>
                  <a:pt x="239627" y="194414"/>
                </a:lnTo>
                <a:lnTo>
                  <a:pt x="239908" y="185769"/>
                </a:lnTo>
                <a:lnTo>
                  <a:pt x="238995" y="182901"/>
                </a:lnTo>
                <a:lnTo>
                  <a:pt x="235441" y="177174"/>
                </a:lnTo>
                <a:lnTo>
                  <a:pt x="233160" y="175266"/>
                </a:lnTo>
                <a:lnTo>
                  <a:pt x="230686" y="173994"/>
                </a:lnTo>
                <a:lnTo>
                  <a:pt x="228085" y="173146"/>
                </a:lnTo>
                <a:lnTo>
                  <a:pt x="222654" y="169664"/>
                </a:lnTo>
                <a:lnTo>
                  <a:pt x="219873" y="167402"/>
                </a:lnTo>
                <a:lnTo>
                  <a:pt x="216113" y="165894"/>
                </a:lnTo>
                <a:lnTo>
                  <a:pt x="211702" y="164888"/>
                </a:lnTo>
                <a:lnTo>
                  <a:pt x="206856" y="164218"/>
                </a:lnTo>
                <a:lnTo>
                  <a:pt x="202673" y="163771"/>
                </a:lnTo>
                <a:lnTo>
                  <a:pt x="195485" y="163275"/>
                </a:lnTo>
                <a:lnTo>
                  <a:pt x="186576" y="163054"/>
                </a:lnTo>
                <a:lnTo>
                  <a:pt x="181533" y="162995"/>
                </a:lnTo>
                <a:lnTo>
                  <a:pt x="176266" y="163908"/>
                </a:lnTo>
                <a:lnTo>
                  <a:pt x="170849" y="165470"/>
                </a:lnTo>
                <a:lnTo>
                  <a:pt x="165333" y="167463"/>
                </a:lnTo>
                <a:lnTo>
                  <a:pt x="160704" y="169745"/>
                </a:lnTo>
                <a:lnTo>
                  <a:pt x="156665" y="172218"/>
                </a:lnTo>
                <a:lnTo>
                  <a:pt x="153020" y="174820"/>
                </a:lnTo>
                <a:lnTo>
                  <a:pt x="148685" y="177506"/>
                </a:lnTo>
                <a:lnTo>
                  <a:pt x="143890" y="180250"/>
                </a:lnTo>
                <a:lnTo>
                  <a:pt x="133482" y="185839"/>
                </a:lnTo>
                <a:lnTo>
                  <a:pt x="122506" y="191498"/>
                </a:lnTo>
                <a:lnTo>
                  <a:pt x="117865" y="194340"/>
                </a:lnTo>
                <a:lnTo>
                  <a:pt x="113818" y="197188"/>
                </a:lnTo>
                <a:lnTo>
                  <a:pt x="106781" y="202891"/>
                </a:lnTo>
                <a:lnTo>
                  <a:pt x="100480" y="208601"/>
                </a:lnTo>
                <a:lnTo>
                  <a:pt x="94503" y="214314"/>
                </a:lnTo>
                <a:lnTo>
                  <a:pt x="91576" y="217171"/>
                </a:lnTo>
                <a:lnTo>
                  <a:pt x="89625" y="220029"/>
                </a:lnTo>
                <a:lnTo>
                  <a:pt x="87457" y="225743"/>
                </a:lnTo>
                <a:lnTo>
                  <a:pt x="85926" y="227648"/>
                </a:lnTo>
                <a:lnTo>
                  <a:pt x="83953" y="228918"/>
                </a:lnTo>
                <a:lnTo>
                  <a:pt x="81685" y="229764"/>
                </a:lnTo>
                <a:lnTo>
                  <a:pt x="80173" y="231281"/>
                </a:lnTo>
                <a:lnTo>
                  <a:pt x="79166" y="233245"/>
                </a:lnTo>
                <a:lnTo>
                  <a:pt x="77548" y="238690"/>
                </a:lnTo>
                <a:lnTo>
                  <a:pt x="77184" y="247294"/>
                </a:lnTo>
                <a:lnTo>
                  <a:pt x="81711" y="252766"/>
                </a:lnTo>
                <a:lnTo>
                  <a:pt x="84000" y="254235"/>
                </a:lnTo>
                <a:lnTo>
                  <a:pt x="89084" y="255869"/>
                </a:lnTo>
                <a:lnTo>
                  <a:pt x="94519" y="256594"/>
                </a:lnTo>
                <a:lnTo>
                  <a:pt x="97302" y="256788"/>
                </a:lnTo>
                <a:lnTo>
                  <a:pt x="100109" y="257870"/>
                </a:lnTo>
                <a:lnTo>
                  <a:pt x="105769" y="261611"/>
                </a:lnTo>
                <a:lnTo>
                  <a:pt x="111440" y="26574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77"/>
          <p:cNvSpPr/>
          <p:nvPr/>
        </p:nvSpPr>
        <p:spPr>
          <a:xfrm>
            <a:off x="2651759" y="3060382"/>
            <a:ext cx="188596" cy="8574"/>
          </a:xfrm>
          <a:custGeom>
            <a:avLst/>
            <a:gdLst/>
            <a:ahLst/>
            <a:cxnLst/>
            <a:rect l="0" t="0" r="0" b="0"/>
            <a:pathLst>
              <a:path w="188596" h="8574">
                <a:moveTo>
                  <a:pt x="0" y="8573"/>
                </a:moveTo>
                <a:lnTo>
                  <a:pt x="67064" y="8573"/>
                </a:lnTo>
                <a:lnTo>
                  <a:pt x="72332" y="7620"/>
                </a:lnTo>
                <a:lnTo>
                  <a:pt x="77749" y="6033"/>
                </a:lnTo>
                <a:lnTo>
                  <a:pt x="83265" y="4022"/>
                </a:lnTo>
                <a:lnTo>
                  <a:pt x="89800" y="2681"/>
                </a:lnTo>
                <a:lnTo>
                  <a:pt x="97015" y="1787"/>
                </a:lnTo>
                <a:lnTo>
                  <a:pt x="110745" y="795"/>
                </a:lnTo>
                <a:lnTo>
                  <a:pt x="120023" y="353"/>
                </a:lnTo>
                <a:lnTo>
                  <a:pt x="129861" y="157"/>
                </a:lnTo>
                <a:lnTo>
                  <a:pt x="18859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78"/>
          <p:cNvSpPr/>
          <p:nvPr/>
        </p:nvSpPr>
        <p:spPr>
          <a:xfrm>
            <a:off x="2651759" y="3146107"/>
            <a:ext cx="162879" cy="17146"/>
          </a:xfrm>
          <a:custGeom>
            <a:avLst/>
            <a:gdLst/>
            <a:ahLst/>
            <a:cxnLst/>
            <a:rect l="0" t="0" r="0" b="0"/>
            <a:pathLst>
              <a:path w="162879" h="17146">
                <a:moveTo>
                  <a:pt x="0" y="0"/>
                </a:moveTo>
                <a:lnTo>
                  <a:pt x="0" y="4551"/>
                </a:lnTo>
                <a:lnTo>
                  <a:pt x="953" y="5892"/>
                </a:lnTo>
                <a:lnTo>
                  <a:pt x="2541" y="6785"/>
                </a:lnTo>
                <a:lnTo>
                  <a:pt x="7381" y="8220"/>
                </a:lnTo>
                <a:lnTo>
                  <a:pt x="10583" y="8416"/>
                </a:lnTo>
                <a:lnTo>
                  <a:pt x="15849" y="8542"/>
                </a:lnTo>
                <a:lnTo>
                  <a:pt x="44644" y="8572"/>
                </a:lnTo>
                <a:lnTo>
                  <a:pt x="48813" y="9524"/>
                </a:lnTo>
                <a:lnTo>
                  <a:pt x="53497" y="11112"/>
                </a:lnTo>
                <a:lnTo>
                  <a:pt x="58525" y="13123"/>
                </a:lnTo>
                <a:lnTo>
                  <a:pt x="62829" y="14464"/>
                </a:lnTo>
                <a:lnTo>
                  <a:pt x="66651" y="15357"/>
                </a:lnTo>
                <a:lnTo>
                  <a:pt x="70152" y="15953"/>
                </a:lnTo>
                <a:lnTo>
                  <a:pt x="74391" y="16351"/>
                </a:lnTo>
                <a:lnTo>
                  <a:pt x="79121" y="16616"/>
                </a:lnTo>
                <a:lnTo>
                  <a:pt x="89458" y="16910"/>
                </a:lnTo>
                <a:lnTo>
                  <a:pt x="124135" y="17141"/>
                </a:lnTo>
                <a:lnTo>
                  <a:pt x="162878" y="1714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79"/>
          <p:cNvSpPr/>
          <p:nvPr/>
        </p:nvSpPr>
        <p:spPr>
          <a:xfrm>
            <a:off x="3123247" y="2863214"/>
            <a:ext cx="257176" cy="171451"/>
          </a:xfrm>
          <a:custGeom>
            <a:avLst/>
            <a:gdLst/>
            <a:ahLst/>
            <a:cxnLst/>
            <a:rect l="0" t="0" r="0" b="0"/>
            <a:pathLst>
              <a:path w="257176" h="171451">
                <a:moveTo>
                  <a:pt x="0" y="0"/>
                </a:moveTo>
                <a:lnTo>
                  <a:pt x="0" y="7381"/>
                </a:lnTo>
                <a:lnTo>
                  <a:pt x="953" y="7779"/>
                </a:lnTo>
                <a:lnTo>
                  <a:pt x="4551" y="8220"/>
                </a:lnTo>
                <a:lnTo>
                  <a:pt x="5891" y="9290"/>
                </a:lnTo>
                <a:lnTo>
                  <a:pt x="6785" y="10956"/>
                </a:lnTo>
                <a:lnTo>
                  <a:pt x="7381" y="13019"/>
                </a:lnTo>
                <a:lnTo>
                  <a:pt x="10583" y="17852"/>
                </a:lnTo>
                <a:lnTo>
                  <a:pt x="15181" y="23174"/>
                </a:lnTo>
                <a:lnTo>
                  <a:pt x="20400" y="28715"/>
                </a:lnTo>
                <a:lnTo>
                  <a:pt x="23125" y="32479"/>
                </a:lnTo>
                <a:lnTo>
                  <a:pt x="25894" y="36893"/>
                </a:lnTo>
                <a:lnTo>
                  <a:pt x="28693" y="41740"/>
                </a:lnTo>
                <a:lnTo>
                  <a:pt x="32464" y="45924"/>
                </a:lnTo>
                <a:lnTo>
                  <a:pt x="36882" y="49667"/>
                </a:lnTo>
                <a:lnTo>
                  <a:pt x="41733" y="53114"/>
                </a:lnTo>
                <a:lnTo>
                  <a:pt x="45920" y="56364"/>
                </a:lnTo>
                <a:lnTo>
                  <a:pt x="49663" y="59484"/>
                </a:lnTo>
                <a:lnTo>
                  <a:pt x="53111" y="62516"/>
                </a:lnTo>
                <a:lnTo>
                  <a:pt x="62022" y="70965"/>
                </a:lnTo>
                <a:lnTo>
                  <a:pt x="67066" y="75885"/>
                </a:lnTo>
                <a:lnTo>
                  <a:pt x="72333" y="80118"/>
                </a:lnTo>
                <a:lnTo>
                  <a:pt x="77750" y="83892"/>
                </a:lnTo>
                <a:lnTo>
                  <a:pt x="83265" y="87361"/>
                </a:lnTo>
                <a:lnTo>
                  <a:pt x="88848" y="90626"/>
                </a:lnTo>
                <a:lnTo>
                  <a:pt x="94475" y="93755"/>
                </a:lnTo>
                <a:lnTo>
                  <a:pt x="105806" y="99772"/>
                </a:lnTo>
                <a:lnTo>
                  <a:pt x="117192" y="105621"/>
                </a:lnTo>
                <a:lnTo>
                  <a:pt x="122896" y="109467"/>
                </a:lnTo>
                <a:lnTo>
                  <a:pt x="128603" y="113935"/>
                </a:lnTo>
                <a:lnTo>
                  <a:pt x="134313" y="118820"/>
                </a:lnTo>
                <a:lnTo>
                  <a:pt x="140025" y="123028"/>
                </a:lnTo>
                <a:lnTo>
                  <a:pt x="145737" y="126787"/>
                </a:lnTo>
                <a:lnTo>
                  <a:pt x="151451" y="130245"/>
                </a:lnTo>
                <a:lnTo>
                  <a:pt x="157165" y="132550"/>
                </a:lnTo>
                <a:lnTo>
                  <a:pt x="162879" y="134087"/>
                </a:lnTo>
                <a:lnTo>
                  <a:pt x="168593" y="135111"/>
                </a:lnTo>
                <a:lnTo>
                  <a:pt x="174308" y="136747"/>
                </a:lnTo>
                <a:lnTo>
                  <a:pt x="180023" y="138790"/>
                </a:lnTo>
                <a:lnTo>
                  <a:pt x="185738" y="141104"/>
                </a:lnTo>
                <a:lnTo>
                  <a:pt x="190500" y="143600"/>
                </a:lnTo>
                <a:lnTo>
                  <a:pt x="202706" y="151663"/>
                </a:lnTo>
                <a:lnTo>
                  <a:pt x="207527" y="154449"/>
                </a:lnTo>
                <a:lnTo>
                  <a:pt x="212647" y="157258"/>
                </a:lnTo>
                <a:lnTo>
                  <a:pt x="217012" y="159131"/>
                </a:lnTo>
                <a:lnTo>
                  <a:pt x="224402" y="161213"/>
                </a:lnTo>
                <a:lnTo>
                  <a:pt x="230862" y="164678"/>
                </a:lnTo>
                <a:lnTo>
                  <a:pt x="233918" y="166936"/>
                </a:lnTo>
                <a:lnTo>
                  <a:pt x="239853" y="169444"/>
                </a:lnTo>
                <a:lnTo>
                  <a:pt x="248451" y="171416"/>
                </a:lnTo>
                <a:lnTo>
                  <a:pt x="257175" y="17145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80"/>
          <p:cNvSpPr/>
          <p:nvPr/>
        </p:nvSpPr>
        <p:spPr>
          <a:xfrm>
            <a:off x="3208972" y="2828925"/>
            <a:ext cx="145733" cy="197168"/>
          </a:xfrm>
          <a:custGeom>
            <a:avLst/>
            <a:gdLst/>
            <a:ahLst/>
            <a:cxnLst/>
            <a:rect l="0" t="0" r="0" b="0"/>
            <a:pathLst>
              <a:path w="145733" h="197168">
                <a:moveTo>
                  <a:pt x="145732" y="0"/>
                </a:moveTo>
                <a:lnTo>
                  <a:pt x="141182" y="4551"/>
                </a:lnTo>
                <a:lnTo>
                  <a:pt x="139841" y="6844"/>
                </a:lnTo>
                <a:lnTo>
                  <a:pt x="138351" y="11931"/>
                </a:lnTo>
                <a:lnTo>
                  <a:pt x="137002" y="13669"/>
                </a:lnTo>
                <a:lnTo>
                  <a:pt x="135150" y="14828"/>
                </a:lnTo>
                <a:lnTo>
                  <a:pt x="132962" y="15600"/>
                </a:lnTo>
                <a:lnTo>
                  <a:pt x="131504" y="17067"/>
                </a:lnTo>
                <a:lnTo>
                  <a:pt x="130532" y="18998"/>
                </a:lnTo>
                <a:lnTo>
                  <a:pt x="128499" y="24636"/>
                </a:lnTo>
                <a:lnTo>
                  <a:pt x="126624" y="28806"/>
                </a:lnTo>
                <a:lnTo>
                  <a:pt x="124421" y="33492"/>
                </a:lnTo>
                <a:lnTo>
                  <a:pt x="122000" y="37568"/>
                </a:lnTo>
                <a:lnTo>
                  <a:pt x="119433" y="41237"/>
                </a:lnTo>
                <a:lnTo>
                  <a:pt x="116769" y="44637"/>
                </a:lnTo>
                <a:lnTo>
                  <a:pt x="114041" y="48807"/>
                </a:lnTo>
                <a:lnTo>
                  <a:pt x="111270" y="53493"/>
                </a:lnTo>
                <a:lnTo>
                  <a:pt x="108470" y="58522"/>
                </a:lnTo>
                <a:lnTo>
                  <a:pt x="104698" y="63780"/>
                </a:lnTo>
                <a:lnTo>
                  <a:pt x="100279" y="69190"/>
                </a:lnTo>
                <a:lnTo>
                  <a:pt x="95428" y="74701"/>
                </a:lnTo>
                <a:lnTo>
                  <a:pt x="91241" y="80281"/>
                </a:lnTo>
                <a:lnTo>
                  <a:pt x="87497" y="85905"/>
                </a:lnTo>
                <a:lnTo>
                  <a:pt x="84049" y="91560"/>
                </a:lnTo>
                <a:lnTo>
                  <a:pt x="79845" y="97235"/>
                </a:lnTo>
                <a:lnTo>
                  <a:pt x="75138" y="102923"/>
                </a:lnTo>
                <a:lnTo>
                  <a:pt x="70094" y="108620"/>
                </a:lnTo>
                <a:lnTo>
                  <a:pt x="65780" y="114324"/>
                </a:lnTo>
                <a:lnTo>
                  <a:pt x="61950" y="120031"/>
                </a:lnTo>
                <a:lnTo>
                  <a:pt x="58446" y="125740"/>
                </a:lnTo>
                <a:lnTo>
                  <a:pt x="54204" y="131452"/>
                </a:lnTo>
                <a:lnTo>
                  <a:pt x="49471" y="137164"/>
                </a:lnTo>
                <a:lnTo>
                  <a:pt x="40085" y="147639"/>
                </a:lnTo>
                <a:lnTo>
                  <a:pt x="32738" y="155469"/>
                </a:lnTo>
                <a:lnTo>
                  <a:pt x="23246" y="165233"/>
                </a:lnTo>
                <a:lnTo>
                  <a:pt x="21213" y="168258"/>
                </a:lnTo>
                <a:lnTo>
                  <a:pt x="18953" y="174159"/>
                </a:lnTo>
                <a:lnTo>
                  <a:pt x="15409" y="179956"/>
                </a:lnTo>
                <a:lnTo>
                  <a:pt x="13130" y="182835"/>
                </a:lnTo>
                <a:lnTo>
                  <a:pt x="10598" y="188575"/>
                </a:lnTo>
                <a:lnTo>
                  <a:pt x="9923" y="191439"/>
                </a:lnTo>
                <a:lnTo>
                  <a:pt x="8520" y="193348"/>
                </a:lnTo>
                <a:lnTo>
                  <a:pt x="6633" y="194621"/>
                </a:lnTo>
                <a:lnTo>
                  <a:pt x="0" y="19716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81"/>
          <p:cNvSpPr/>
          <p:nvPr/>
        </p:nvSpPr>
        <p:spPr>
          <a:xfrm>
            <a:off x="3071812" y="3086100"/>
            <a:ext cx="497206" cy="85726"/>
          </a:xfrm>
          <a:custGeom>
            <a:avLst/>
            <a:gdLst/>
            <a:ahLst/>
            <a:cxnLst/>
            <a:rect l="0" t="0" r="0" b="0"/>
            <a:pathLst>
              <a:path w="497206" h="85726">
                <a:moveTo>
                  <a:pt x="0" y="85725"/>
                </a:moveTo>
                <a:lnTo>
                  <a:pt x="7381" y="85725"/>
                </a:lnTo>
                <a:lnTo>
                  <a:pt x="13123" y="83185"/>
                </a:lnTo>
                <a:lnTo>
                  <a:pt x="17321" y="81174"/>
                </a:lnTo>
                <a:lnTo>
                  <a:pt x="24526" y="78939"/>
                </a:lnTo>
                <a:lnTo>
                  <a:pt x="32808" y="76994"/>
                </a:lnTo>
                <a:lnTo>
                  <a:pt x="46014" y="72954"/>
                </a:lnTo>
                <a:lnTo>
                  <a:pt x="52583" y="70543"/>
                </a:lnTo>
                <a:lnTo>
                  <a:pt x="58868" y="67984"/>
                </a:lnTo>
                <a:lnTo>
                  <a:pt x="64963" y="65325"/>
                </a:lnTo>
                <a:lnTo>
                  <a:pt x="71884" y="63552"/>
                </a:lnTo>
                <a:lnTo>
                  <a:pt x="87193" y="61583"/>
                </a:lnTo>
                <a:lnTo>
                  <a:pt x="95276" y="60105"/>
                </a:lnTo>
                <a:lnTo>
                  <a:pt x="103522" y="58167"/>
                </a:lnTo>
                <a:lnTo>
                  <a:pt x="111877" y="55923"/>
                </a:lnTo>
                <a:lnTo>
                  <a:pt x="120305" y="54427"/>
                </a:lnTo>
                <a:lnTo>
                  <a:pt x="128781" y="53430"/>
                </a:lnTo>
                <a:lnTo>
                  <a:pt x="137289" y="52764"/>
                </a:lnTo>
                <a:lnTo>
                  <a:pt x="145818" y="52321"/>
                </a:lnTo>
                <a:lnTo>
                  <a:pt x="162916" y="51829"/>
                </a:lnTo>
                <a:lnTo>
                  <a:pt x="172428" y="50745"/>
                </a:lnTo>
                <a:lnTo>
                  <a:pt x="182580" y="49070"/>
                </a:lnTo>
                <a:lnTo>
                  <a:pt x="193157" y="47001"/>
                </a:lnTo>
                <a:lnTo>
                  <a:pt x="203067" y="45621"/>
                </a:lnTo>
                <a:lnTo>
                  <a:pt x="212530" y="44701"/>
                </a:lnTo>
                <a:lnTo>
                  <a:pt x="221697" y="44088"/>
                </a:lnTo>
                <a:lnTo>
                  <a:pt x="231618" y="42727"/>
                </a:lnTo>
                <a:lnTo>
                  <a:pt x="242042" y="40867"/>
                </a:lnTo>
                <a:lnTo>
                  <a:pt x="252801" y="38675"/>
                </a:lnTo>
                <a:lnTo>
                  <a:pt x="262832" y="37213"/>
                </a:lnTo>
                <a:lnTo>
                  <a:pt x="272376" y="36239"/>
                </a:lnTo>
                <a:lnTo>
                  <a:pt x="281597" y="35589"/>
                </a:lnTo>
                <a:lnTo>
                  <a:pt x="291554" y="35156"/>
                </a:lnTo>
                <a:lnTo>
                  <a:pt x="312777" y="34674"/>
                </a:lnTo>
                <a:lnTo>
                  <a:pt x="323771" y="33594"/>
                </a:lnTo>
                <a:lnTo>
                  <a:pt x="334909" y="31921"/>
                </a:lnTo>
                <a:lnTo>
                  <a:pt x="346145" y="29853"/>
                </a:lnTo>
                <a:lnTo>
                  <a:pt x="355541" y="28474"/>
                </a:lnTo>
                <a:lnTo>
                  <a:pt x="371061" y="26942"/>
                </a:lnTo>
                <a:lnTo>
                  <a:pt x="379771" y="25581"/>
                </a:lnTo>
                <a:lnTo>
                  <a:pt x="389388" y="23722"/>
                </a:lnTo>
                <a:lnTo>
                  <a:pt x="399610" y="21529"/>
                </a:lnTo>
                <a:lnTo>
                  <a:pt x="413507" y="19093"/>
                </a:lnTo>
                <a:lnTo>
                  <a:pt x="424764" y="18011"/>
                </a:lnTo>
                <a:lnTo>
                  <a:pt x="439291" y="17529"/>
                </a:lnTo>
                <a:lnTo>
                  <a:pt x="454434" y="17259"/>
                </a:lnTo>
                <a:lnTo>
                  <a:pt x="464226" y="14655"/>
                </a:lnTo>
                <a:lnTo>
                  <a:pt x="469504" y="12628"/>
                </a:lnTo>
                <a:lnTo>
                  <a:pt x="477908" y="10375"/>
                </a:lnTo>
                <a:lnTo>
                  <a:pt x="488005" y="8678"/>
                </a:lnTo>
                <a:lnTo>
                  <a:pt x="490894" y="6079"/>
                </a:lnTo>
                <a:lnTo>
                  <a:pt x="49720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82"/>
          <p:cNvSpPr/>
          <p:nvPr/>
        </p:nvSpPr>
        <p:spPr>
          <a:xfrm>
            <a:off x="3191976" y="3206468"/>
            <a:ext cx="233055" cy="265382"/>
          </a:xfrm>
          <a:custGeom>
            <a:avLst/>
            <a:gdLst/>
            <a:ahLst/>
            <a:cxnLst/>
            <a:rect l="0" t="0" r="0" b="0"/>
            <a:pathLst>
              <a:path w="233055" h="265382">
                <a:moveTo>
                  <a:pt x="94149" y="8219"/>
                </a:moveTo>
                <a:lnTo>
                  <a:pt x="94149" y="0"/>
                </a:lnTo>
                <a:lnTo>
                  <a:pt x="89598" y="4302"/>
                </a:lnTo>
                <a:lnTo>
                  <a:pt x="87305" y="5608"/>
                </a:lnTo>
                <a:lnTo>
                  <a:pt x="82217" y="7059"/>
                </a:lnTo>
                <a:lnTo>
                  <a:pt x="76781" y="10243"/>
                </a:lnTo>
                <a:lnTo>
                  <a:pt x="73997" y="12426"/>
                </a:lnTo>
                <a:lnTo>
                  <a:pt x="71189" y="13881"/>
                </a:lnTo>
                <a:lnTo>
                  <a:pt x="65529" y="15498"/>
                </a:lnTo>
                <a:lnTo>
                  <a:pt x="62687" y="17834"/>
                </a:lnTo>
                <a:lnTo>
                  <a:pt x="56988" y="25510"/>
                </a:lnTo>
                <a:lnTo>
                  <a:pt x="53182" y="29271"/>
                </a:lnTo>
                <a:lnTo>
                  <a:pt x="48740" y="32732"/>
                </a:lnTo>
                <a:lnTo>
                  <a:pt x="43874" y="35991"/>
                </a:lnTo>
                <a:lnTo>
                  <a:pt x="39677" y="39116"/>
                </a:lnTo>
                <a:lnTo>
                  <a:pt x="32474" y="45129"/>
                </a:lnTo>
                <a:lnTo>
                  <a:pt x="29220" y="49018"/>
                </a:lnTo>
                <a:lnTo>
                  <a:pt x="26097" y="53516"/>
                </a:lnTo>
                <a:lnTo>
                  <a:pt x="23064" y="58419"/>
                </a:lnTo>
                <a:lnTo>
                  <a:pt x="17153" y="66408"/>
                </a:lnTo>
                <a:lnTo>
                  <a:pt x="11351" y="73133"/>
                </a:lnTo>
                <a:lnTo>
                  <a:pt x="5597" y="79298"/>
                </a:lnTo>
                <a:lnTo>
                  <a:pt x="3682" y="82275"/>
                </a:lnTo>
                <a:lnTo>
                  <a:pt x="1554" y="88123"/>
                </a:lnTo>
                <a:lnTo>
                  <a:pt x="608" y="93897"/>
                </a:lnTo>
                <a:lnTo>
                  <a:pt x="187" y="99638"/>
                </a:lnTo>
                <a:lnTo>
                  <a:pt x="0" y="105365"/>
                </a:lnTo>
                <a:lnTo>
                  <a:pt x="903" y="108225"/>
                </a:lnTo>
                <a:lnTo>
                  <a:pt x="4446" y="113944"/>
                </a:lnTo>
                <a:lnTo>
                  <a:pt x="6656" y="119660"/>
                </a:lnTo>
                <a:lnTo>
                  <a:pt x="7245" y="122518"/>
                </a:lnTo>
                <a:lnTo>
                  <a:pt x="8590" y="124424"/>
                </a:lnTo>
                <a:lnTo>
                  <a:pt x="10440" y="125694"/>
                </a:lnTo>
                <a:lnTo>
                  <a:pt x="12625" y="126540"/>
                </a:lnTo>
                <a:lnTo>
                  <a:pt x="17593" y="130021"/>
                </a:lnTo>
                <a:lnTo>
                  <a:pt x="20252" y="132283"/>
                </a:lnTo>
                <a:lnTo>
                  <a:pt x="23929" y="133791"/>
                </a:lnTo>
                <a:lnTo>
                  <a:pt x="28285" y="134796"/>
                </a:lnTo>
                <a:lnTo>
                  <a:pt x="33095" y="135466"/>
                </a:lnTo>
                <a:lnTo>
                  <a:pt x="38206" y="135913"/>
                </a:lnTo>
                <a:lnTo>
                  <a:pt x="43519" y="136211"/>
                </a:lnTo>
                <a:lnTo>
                  <a:pt x="48965" y="136410"/>
                </a:lnTo>
                <a:lnTo>
                  <a:pt x="54501" y="137494"/>
                </a:lnTo>
                <a:lnTo>
                  <a:pt x="60097" y="139170"/>
                </a:lnTo>
                <a:lnTo>
                  <a:pt x="65732" y="141240"/>
                </a:lnTo>
                <a:lnTo>
                  <a:pt x="71394" y="142620"/>
                </a:lnTo>
                <a:lnTo>
                  <a:pt x="77074" y="143539"/>
                </a:lnTo>
                <a:lnTo>
                  <a:pt x="82766" y="144153"/>
                </a:lnTo>
                <a:lnTo>
                  <a:pt x="89417" y="144561"/>
                </a:lnTo>
                <a:lnTo>
                  <a:pt x="104428" y="145016"/>
                </a:lnTo>
                <a:lnTo>
                  <a:pt x="124394" y="145271"/>
                </a:lnTo>
                <a:lnTo>
                  <a:pt x="131457" y="146260"/>
                </a:lnTo>
                <a:lnTo>
                  <a:pt x="139023" y="147871"/>
                </a:lnTo>
                <a:lnTo>
                  <a:pt x="146925" y="149898"/>
                </a:lnTo>
                <a:lnTo>
                  <a:pt x="154098" y="152202"/>
                </a:lnTo>
                <a:lnTo>
                  <a:pt x="160785" y="154690"/>
                </a:lnTo>
                <a:lnTo>
                  <a:pt x="167148" y="157301"/>
                </a:lnTo>
                <a:lnTo>
                  <a:pt x="173295" y="159995"/>
                </a:lnTo>
                <a:lnTo>
                  <a:pt x="185205" y="165527"/>
                </a:lnTo>
                <a:lnTo>
                  <a:pt x="190095" y="168336"/>
                </a:lnTo>
                <a:lnTo>
                  <a:pt x="194308" y="171161"/>
                </a:lnTo>
                <a:lnTo>
                  <a:pt x="198069" y="173997"/>
                </a:lnTo>
                <a:lnTo>
                  <a:pt x="200576" y="176840"/>
                </a:lnTo>
                <a:lnTo>
                  <a:pt x="202248" y="179688"/>
                </a:lnTo>
                <a:lnTo>
                  <a:pt x="203362" y="182539"/>
                </a:lnTo>
                <a:lnTo>
                  <a:pt x="207140" y="188247"/>
                </a:lnTo>
                <a:lnTo>
                  <a:pt x="211995" y="193959"/>
                </a:lnTo>
                <a:lnTo>
                  <a:pt x="217327" y="199673"/>
                </a:lnTo>
                <a:lnTo>
                  <a:pt x="230235" y="212795"/>
                </a:lnTo>
                <a:lnTo>
                  <a:pt x="232498" y="216993"/>
                </a:lnTo>
                <a:lnTo>
                  <a:pt x="233054" y="220744"/>
                </a:lnTo>
                <a:lnTo>
                  <a:pt x="232472" y="224198"/>
                </a:lnTo>
                <a:lnTo>
                  <a:pt x="229286" y="230574"/>
                </a:lnTo>
                <a:lnTo>
                  <a:pt x="224695" y="236584"/>
                </a:lnTo>
                <a:lnTo>
                  <a:pt x="219479" y="242430"/>
                </a:lnTo>
                <a:lnTo>
                  <a:pt x="213986" y="248202"/>
                </a:lnTo>
                <a:lnTo>
                  <a:pt x="202698" y="259670"/>
                </a:lnTo>
                <a:lnTo>
                  <a:pt x="199853" y="261578"/>
                </a:lnTo>
                <a:lnTo>
                  <a:pt x="194151" y="263698"/>
                </a:lnTo>
                <a:lnTo>
                  <a:pt x="190344" y="264263"/>
                </a:lnTo>
                <a:lnTo>
                  <a:pt x="185901" y="264640"/>
                </a:lnTo>
                <a:lnTo>
                  <a:pt x="176838" y="265059"/>
                </a:lnTo>
                <a:lnTo>
                  <a:pt x="169634" y="265245"/>
                </a:lnTo>
                <a:lnTo>
                  <a:pt x="144023" y="265381"/>
                </a:lnTo>
                <a:lnTo>
                  <a:pt x="139780" y="264433"/>
                </a:lnTo>
                <a:lnTo>
                  <a:pt x="135047" y="262848"/>
                </a:lnTo>
                <a:lnTo>
                  <a:pt x="129987" y="260839"/>
                </a:lnTo>
                <a:lnTo>
                  <a:pt x="125661" y="258548"/>
                </a:lnTo>
                <a:lnTo>
                  <a:pt x="121824" y="256067"/>
                </a:lnTo>
                <a:lnTo>
                  <a:pt x="115021" y="250772"/>
                </a:lnTo>
                <a:lnTo>
                  <a:pt x="108822" y="245243"/>
                </a:lnTo>
                <a:lnTo>
                  <a:pt x="102893" y="239610"/>
                </a:lnTo>
                <a:lnTo>
                  <a:pt x="99978" y="236775"/>
                </a:lnTo>
                <a:lnTo>
                  <a:pt x="98035" y="233932"/>
                </a:lnTo>
                <a:lnTo>
                  <a:pt x="95876" y="228233"/>
                </a:lnTo>
                <a:lnTo>
                  <a:pt x="92442" y="224428"/>
                </a:lnTo>
                <a:lnTo>
                  <a:pt x="87296" y="219986"/>
                </a:lnTo>
                <a:lnTo>
                  <a:pt x="81008" y="215120"/>
                </a:lnTo>
                <a:lnTo>
                  <a:pt x="74021" y="207172"/>
                </a:lnTo>
                <a:lnTo>
                  <a:pt x="72158" y="203719"/>
                </a:lnTo>
                <a:lnTo>
                  <a:pt x="71868" y="199513"/>
                </a:lnTo>
                <a:lnTo>
                  <a:pt x="72627" y="194803"/>
                </a:lnTo>
                <a:lnTo>
                  <a:pt x="74086" y="189759"/>
                </a:lnTo>
                <a:lnTo>
                  <a:pt x="78247" y="181613"/>
                </a:lnTo>
                <a:lnTo>
                  <a:pt x="83271" y="173866"/>
                </a:lnTo>
                <a:lnTo>
                  <a:pt x="85945" y="169133"/>
                </a:lnTo>
                <a:lnTo>
                  <a:pt x="88679" y="164072"/>
                </a:lnTo>
                <a:lnTo>
                  <a:pt x="92407" y="159746"/>
                </a:lnTo>
                <a:lnTo>
                  <a:pt x="96798" y="155910"/>
                </a:lnTo>
                <a:lnTo>
                  <a:pt x="101629" y="152400"/>
                </a:lnTo>
                <a:lnTo>
                  <a:pt x="105803" y="148155"/>
                </a:lnTo>
                <a:lnTo>
                  <a:pt x="109539" y="143419"/>
                </a:lnTo>
                <a:lnTo>
                  <a:pt x="112981" y="138358"/>
                </a:lnTo>
                <a:lnTo>
                  <a:pt x="117181" y="133078"/>
                </a:lnTo>
                <a:lnTo>
                  <a:pt x="121886" y="127654"/>
                </a:lnTo>
                <a:lnTo>
                  <a:pt x="131241" y="117498"/>
                </a:lnTo>
                <a:lnTo>
                  <a:pt x="138574" y="109810"/>
                </a:lnTo>
                <a:lnTo>
                  <a:pt x="152608" y="95576"/>
                </a:lnTo>
                <a:lnTo>
                  <a:pt x="157887" y="91222"/>
                </a:lnTo>
                <a:lnTo>
                  <a:pt x="163311" y="87367"/>
                </a:lnTo>
                <a:lnTo>
                  <a:pt x="168832" y="83844"/>
                </a:lnTo>
                <a:lnTo>
                  <a:pt x="173465" y="80544"/>
                </a:lnTo>
                <a:lnTo>
                  <a:pt x="177506" y="77390"/>
                </a:lnTo>
                <a:lnTo>
                  <a:pt x="184536" y="71347"/>
                </a:lnTo>
                <a:lnTo>
                  <a:pt x="190836" y="65486"/>
                </a:lnTo>
                <a:lnTo>
                  <a:pt x="199737" y="56831"/>
                </a:lnTo>
                <a:lnTo>
                  <a:pt x="201688" y="53962"/>
                </a:lnTo>
                <a:lnTo>
                  <a:pt x="203857" y="48234"/>
                </a:lnTo>
                <a:lnTo>
                  <a:pt x="204820" y="42514"/>
                </a:lnTo>
                <a:lnTo>
                  <a:pt x="205248" y="36796"/>
                </a:lnTo>
                <a:lnTo>
                  <a:pt x="205439" y="31080"/>
                </a:lnTo>
                <a:lnTo>
                  <a:pt x="203584" y="28222"/>
                </a:lnTo>
                <a:lnTo>
                  <a:pt x="196444" y="22507"/>
                </a:lnTo>
                <a:lnTo>
                  <a:pt x="189461" y="19332"/>
                </a:lnTo>
                <a:lnTo>
                  <a:pt x="186265" y="18485"/>
                </a:lnTo>
                <a:lnTo>
                  <a:pt x="180174" y="15004"/>
                </a:lnTo>
                <a:lnTo>
                  <a:pt x="177217" y="12743"/>
                </a:lnTo>
                <a:lnTo>
                  <a:pt x="173340" y="11235"/>
                </a:lnTo>
                <a:lnTo>
                  <a:pt x="168850" y="10230"/>
                </a:lnTo>
                <a:lnTo>
                  <a:pt x="163952" y="9559"/>
                </a:lnTo>
                <a:lnTo>
                  <a:pt x="158782" y="9113"/>
                </a:lnTo>
                <a:lnTo>
                  <a:pt x="153430" y="8815"/>
                </a:lnTo>
                <a:lnTo>
                  <a:pt x="147957" y="8616"/>
                </a:lnTo>
                <a:lnTo>
                  <a:pt x="142403" y="9436"/>
                </a:lnTo>
                <a:lnTo>
                  <a:pt x="136796" y="10936"/>
                </a:lnTo>
                <a:lnTo>
                  <a:pt x="131153" y="12888"/>
                </a:lnTo>
                <a:lnTo>
                  <a:pt x="125485" y="14189"/>
                </a:lnTo>
                <a:lnTo>
                  <a:pt x="119802" y="15057"/>
                </a:lnTo>
                <a:lnTo>
                  <a:pt x="114109" y="15635"/>
                </a:lnTo>
                <a:lnTo>
                  <a:pt x="108408" y="16021"/>
                </a:lnTo>
                <a:lnTo>
                  <a:pt x="102702" y="16277"/>
                </a:lnTo>
                <a:lnTo>
                  <a:pt x="96993" y="16449"/>
                </a:lnTo>
                <a:lnTo>
                  <a:pt x="91282" y="17516"/>
                </a:lnTo>
                <a:lnTo>
                  <a:pt x="85570" y="19179"/>
                </a:lnTo>
                <a:lnTo>
                  <a:pt x="68431" y="2536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83"/>
          <p:cNvSpPr/>
          <p:nvPr/>
        </p:nvSpPr>
        <p:spPr>
          <a:xfrm>
            <a:off x="955627" y="3771900"/>
            <a:ext cx="37137" cy="42746"/>
          </a:xfrm>
          <a:custGeom>
            <a:avLst/>
            <a:gdLst/>
            <a:ahLst/>
            <a:cxnLst/>
            <a:rect l="0" t="0" r="0" b="0"/>
            <a:pathLst>
              <a:path w="37137" h="42746">
                <a:moveTo>
                  <a:pt x="15922" y="0"/>
                </a:moveTo>
                <a:lnTo>
                  <a:pt x="15922" y="4550"/>
                </a:lnTo>
                <a:lnTo>
                  <a:pt x="16875" y="5891"/>
                </a:lnTo>
                <a:lnTo>
                  <a:pt x="18462" y="6785"/>
                </a:lnTo>
                <a:lnTo>
                  <a:pt x="20473" y="7380"/>
                </a:lnTo>
                <a:lnTo>
                  <a:pt x="21814" y="8730"/>
                </a:lnTo>
                <a:lnTo>
                  <a:pt x="22708" y="10583"/>
                </a:lnTo>
                <a:lnTo>
                  <a:pt x="23303" y="12770"/>
                </a:lnTo>
                <a:lnTo>
                  <a:pt x="23701" y="15181"/>
                </a:lnTo>
                <a:lnTo>
                  <a:pt x="23965" y="17740"/>
                </a:lnTo>
                <a:lnTo>
                  <a:pt x="24142" y="20399"/>
                </a:lnTo>
                <a:lnTo>
                  <a:pt x="23307" y="23124"/>
                </a:lnTo>
                <a:lnTo>
                  <a:pt x="21798" y="25894"/>
                </a:lnTo>
                <a:lnTo>
                  <a:pt x="17083" y="32631"/>
                </a:lnTo>
                <a:lnTo>
                  <a:pt x="16696" y="34137"/>
                </a:lnTo>
                <a:lnTo>
                  <a:pt x="16438" y="36093"/>
                </a:lnTo>
                <a:lnTo>
                  <a:pt x="16024" y="41525"/>
                </a:lnTo>
                <a:lnTo>
                  <a:pt x="15038" y="41971"/>
                </a:lnTo>
                <a:lnTo>
                  <a:pt x="13428" y="42268"/>
                </a:lnTo>
                <a:lnTo>
                  <a:pt x="8550" y="42745"/>
                </a:lnTo>
                <a:lnTo>
                  <a:pt x="8150" y="41831"/>
                </a:lnTo>
                <a:lnTo>
                  <a:pt x="7883" y="40270"/>
                </a:lnTo>
                <a:lnTo>
                  <a:pt x="7706" y="38277"/>
                </a:lnTo>
                <a:lnTo>
                  <a:pt x="6635" y="36948"/>
                </a:lnTo>
                <a:lnTo>
                  <a:pt x="4968" y="36062"/>
                </a:lnTo>
                <a:lnTo>
                  <a:pt x="2904" y="35471"/>
                </a:lnTo>
                <a:lnTo>
                  <a:pt x="1529" y="34125"/>
                </a:lnTo>
                <a:lnTo>
                  <a:pt x="612" y="32275"/>
                </a:lnTo>
                <a:lnTo>
                  <a:pt x="0" y="30089"/>
                </a:lnTo>
                <a:lnTo>
                  <a:pt x="545" y="27679"/>
                </a:lnTo>
                <a:lnTo>
                  <a:pt x="1861" y="25120"/>
                </a:lnTo>
                <a:lnTo>
                  <a:pt x="3691" y="22462"/>
                </a:lnTo>
                <a:lnTo>
                  <a:pt x="4910" y="19737"/>
                </a:lnTo>
                <a:lnTo>
                  <a:pt x="5724" y="16968"/>
                </a:lnTo>
                <a:lnTo>
                  <a:pt x="6266" y="14169"/>
                </a:lnTo>
                <a:lnTo>
                  <a:pt x="7580" y="12303"/>
                </a:lnTo>
                <a:lnTo>
                  <a:pt x="9408" y="11060"/>
                </a:lnTo>
                <a:lnTo>
                  <a:pt x="11580" y="10231"/>
                </a:lnTo>
                <a:lnTo>
                  <a:pt x="13027" y="8725"/>
                </a:lnTo>
                <a:lnTo>
                  <a:pt x="13992" y="6769"/>
                </a:lnTo>
                <a:lnTo>
                  <a:pt x="14636" y="4513"/>
                </a:lnTo>
                <a:lnTo>
                  <a:pt x="16017" y="3008"/>
                </a:lnTo>
                <a:lnTo>
                  <a:pt x="17891" y="2005"/>
                </a:lnTo>
                <a:lnTo>
                  <a:pt x="23190" y="396"/>
                </a:lnTo>
                <a:lnTo>
                  <a:pt x="24578" y="264"/>
                </a:lnTo>
                <a:lnTo>
                  <a:pt x="26455" y="175"/>
                </a:lnTo>
                <a:lnTo>
                  <a:pt x="31081" y="78"/>
                </a:lnTo>
                <a:lnTo>
                  <a:pt x="36312" y="34"/>
                </a:lnTo>
                <a:lnTo>
                  <a:pt x="37136" y="975"/>
                </a:lnTo>
                <a:lnTo>
                  <a:pt x="36732" y="2555"/>
                </a:lnTo>
                <a:lnTo>
                  <a:pt x="33791" y="7384"/>
                </a:lnTo>
                <a:lnTo>
                  <a:pt x="33550" y="8732"/>
                </a:lnTo>
                <a:lnTo>
                  <a:pt x="33389" y="10584"/>
                </a:lnTo>
                <a:lnTo>
                  <a:pt x="33282" y="12771"/>
                </a:lnTo>
                <a:lnTo>
                  <a:pt x="32258" y="15181"/>
                </a:lnTo>
                <a:lnTo>
                  <a:pt x="30623" y="17741"/>
                </a:lnTo>
                <a:lnTo>
                  <a:pt x="28580" y="20399"/>
                </a:lnTo>
                <a:lnTo>
                  <a:pt x="27218" y="23124"/>
                </a:lnTo>
                <a:lnTo>
                  <a:pt x="26311" y="25894"/>
                </a:lnTo>
                <a:lnTo>
                  <a:pt x="24854" y="32631"/>
                </a:lnTo>
                <a:lnTo>
                  <a:pt x="23782" y="34137"/>
                </a:lnTo>
                <a:lnTo>
                  <a:pt x="22114" y="36093"/>
                </a:lnTo>
                <a:lnTo>
                  <a:pt x="20050" y="38349"/>
                </a:lnTo>
                <a:lnTo>
                  <a:pt x="18674" y="38901"/>
                </a:lnTo>
                <a:lnTo>
                  <a:pt x="17757" y="38316"/>
                </a:lnTo>
                <a:lnTo>
                  <a:pt x="15922" y="3429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84"/>
          <p:cNvSpPr/>
          <p:nvPr/>
        </p:nvSpPr>
        <p:spPr>
          <a:xfrm>
            <a:off x="1228737" y="3557587"/>
            <a:ext cx="248054" cy="265736"/>
          </a:xfrm>
          <a:custGeom>
            <a:avLst/>
            <a:gdLst/>
            <a:ahLst/>
            <a:cxnLst/>
            <a:rect l="0" t="0" r="0" b="0"/>
            <a:pathLst>
              <a:path w="248054" h="265736">
                <a:moveTo>
                  <a:pt x="214300" y="8573"/>
                </a:moveTo>
                <a:lnTo>
                  <a:pt x="214300" y="3"/>
                </a:lnTo>
                <a:lnTo>
                  <a:pt x="194149" y="0"/>
                </a:lnTo>
                <a:lnTo>
                  <a:pt x="190388" y="953"/>
                </a:lnTo>
                <a:lnTo>
                  <a:pt x="185977" y="2540"/>
                </a:lnTo>
                <a:lnTo>
                  <a:pt x="181130" y="4551"/>
                </a:lnTo>
                <a:lnTo>
                  <a:pt x="175994" y="5892"/>
                </a:lnTo>
                <a:lnTo>
                  <a:pt x="170665" y="6785"/>
                </a:lnTo>
                <a:lnTo>
                  <a:pt x="165208" y="7381"/>
                </a:lnTo>
                <a:lnTo>
                  <a:pt x="159664" y="7778"/>
                </a:lnTo>
                <a:lnTo>
                  <a:pt x="154063" y="8043"/>
                </a:lnTo>
                <a:lnTo>
                  <a:pt x="142761" y="8337"/>
                </a:lnTo>
                <a:lnTo>
                  <a:pt x="74784" y="8572"/>
                </a:lnTo>
                <a:lnTo>
                  <a:pt x="71759" y="7620"/>
                </a:lnTo>
                <a:lnTo>
                  <a:pt x="65858" y="4021"/>
                </a:lnTo>
                <a:lnTo>
                  <a:pt x="60061" y="1787"/>
                </a:lnTo>
                <a:lnTo>
                  <a:pt x="54309" y="795"/>
                </a:lnTo>
                <a:lnTo>
                  <a:pt x="46669" y="236"/>
                </a:lnTo>
                <a:lnTo>
                  <a:pt x="41064" y="47"/>
                </a:lnTo>
                <a:lnTo>
                  <a:pt x="35618" y="9"/>
                </a:lnTo>
                <a:lnTo>
                  <a:pt x="35171" y="958"/>
                </a:lnTo>
                <a:lnTo>
                  <a:pt x="34542" y="7798"/>
                </a:lnTo>
                <a:lnTo>
                  <a:pt x="34356" y="20514"/>
                </a:lnTo>
                <a:lnTo>
                  <a:pt x="34312" y="27532"/>
                </a:lnTo>
                <a:lnTo>
                  <a:pt x="33348" y="32643"/>
                </a:lnTo>
                <a:lnTo>
                  <a:pt x="31753" y="38907"/>
                </a:lnTo>
                <a:lnTo>
                  <a:pt x="29737" y="45941"/>
                </a:lnTo>
                <a:lnTo>
                  <a:pt x="27440" y="52534"/>
                </a:lnTo>
                <a:lnTo>
                  <a:pt x="24957" y="58836"/>
                </a:lnTo>
                <a:lnTo>
                  <a:pt x="22349" y="64941"/>
                </a:lnTo>
                <a:lnTo>
                  <a:pt x="16911" y="76805"/>
                </a:lnTo>
                <a:lnTo>
                  <a:pt x="5659" y="99944"/>
                </a:lnTo>
                <a:lnTo>
                  <a:pt x="3768" y="105682"/>
                </a:lnTo>
                <a:lnTo>
                  <a:pt x="2508" y="111412"/>
                </a:lnTo>
                <a:lnTo>
                  <a:pt x="1668" y="117137"/>
                </a:lnTo>
                <a:lnTo>
                  <a:pt x="1108" y="121907"/>
                </a:lnTo>
                <a:lnTo>
                  <a:pt x="485" y="129746"/>
                </a:lnTo>
                <a:lnTo>
                  <a:pt x="209" y="136405"/>
                </a:lnTo>
                <a:lnTo>
                  <a:pt x="0" y="145187"/>
                </a:lnTo>
                <a:lnTo>
                  <a:pt x="2533" y="145490"/>
                </a:lnTo>
                <a:lnTo>
                  <a:pt x="7369" y="145685"/>
                </a:lnTo>
                <a:lnTo>
                  <a:pt x="16121" y="138880"/>
                </a:lnTo>
                <a:lnTo>
                  <a:pt x="20268" y="136401"/>
                </a:lnTo>
                <a:lnTo>
                  <a:pt x="24938" y="133797"/>
                </a:lnTo>
                <a:lnTo>
                  <a:pt x="32667" y="128363"/>
                </a:lnTo>
                <a:lnTo>
                  <a:pt x="40229" y="122773"/>
                </a:lnTo>
                <a:lnTo>
                  <a:pt x="44913" y="119948"/>
                </a:lnTo>
                <a:lnTo>
                  <a:pt x="49940" y="117113"/>
                </a:lnTo>
                <a:lnTo>
                  <a:pt x="55197" y="115223"/>
                </a:lnTo>
                <a:lnTo>
                  <a:pt x="60606" y="113963"/>
                </a:lnTo>
                <a:lnTo>
                  <a:pt x="66117" y="113123"/>
                </a:lnTo>
                <a:lnTo>
                  <a:pt x="71697" y="112563"/>
                </a:lnTo>
                <a:lnTo>
                  <a:pt x="77321" y="112189"/>
                </a:lnTo>
                <a:lnTo>
                  <a:pt x="82976" y="111940"/>
                </a:lnTo>
                <a:lnTo>
                  <a:pt x="96879" y="111664"/>
                </a:lnTo>
                <a:lnTo>
                  <a:pt x="172674" y="111446"/>
                </a:lnTo>
                <a:lnTo>
                  <a:pt x="179882" y="112398"/>
                </a:lnTo>
                <a:lnTo>
                  <a:pt x="186592" y="113985"/>
                </a:lnTo>
                <a:lnTo>
                  <a:pt x="192970" y="115994"/>
                </a:lnTo>
                <a:lnTo>
                  <a:pt x="198175" y="118287"/>
                </a:lnTo>
                <a:lnTo>
                  <a:pt x="202598" y="120768"/>
                </a:lnTo>
                <a:lnTo>
                  <a:pt x="206498" y="123375"/>
                </a:lnTo>
                <a:lnTo>
                  <a:pt x="211004" y="127017"/>
                </a:lnTo>
                <a:lnTo>
                  <a:pt x="215912" y="131351"/>
                </a:lnTo>
                <a:lnTo>
                  <a:pt x="225494" y="140293"/>
                </a:lnTo>
                <a:lnTo>
                  <a:pt x="236243" y="150683"/>
                </a:lnTo>
                <a:lnTo>
                  <a:pt x="242468" y="156823"/>
                </a:lnTo>
                <a:lnTo>
                  <a:pt x="244509" y="159793"/>
                </a:lnTo>
                <a:lnTo>
                  <a:pt x="246776" y="165634"/>
                </a:lnTo>
                <a:lnTo>
                  <a:pt x="247380" y="169478"/>
                </a:lnTo>
                <a:lnTo>
                  <a:pt x="247784" y="173945"/>
                </a:lnTo>
                <a:lnTo>
                  <a:pt x="248053" y="178829"/>
                </a:lnTo>
                <a:lnTo>
                  <a:pt x="247279" y="183037"/>
                </a:lnTo>
                <a:lnTo>
                  <a:pt x="243880" y="190252"/>
                </a:lnTo>
                <a:lnTo>
                  <a:pt x="239194" y="199174"/>
                </a:lnTo>
                <a:lnTo>
                  <a:pt x="236611" y="204220"/>
                </a:lnTo>
                <a:lnTo>
                  <a:pt x="232984" y="208537"/>
                </a:lnTo>
                <a:lnTo>
                  <a:pt x="228661" y="212367"/>
                </a:lnTo>
                <a:lnTo>
                  <a:pt x="223874" y="215873"/>
                </a:lnTo>
                <a:lnTo>
                  <a:pt x="219730" y="219163"/>
                </a:lnTo>
                <a:lnTo>
                  <a:pt x="212586" y="225358"/>
                </a:lnTo>
                <a:lnTo>
                  <a:pt x="203696" y="233827"/>
                </a:lnTo>
                <a:lnTo>
                  <a:pt x="198658" y="238752"/>
                </a:lnTo>
                <a:lnTo>
                  <a:pt x="193394" y="242036"/>
                </a:lnTo>
                <a:lnTo>
                  <a:pt x="187980" y="244225"/>
                </a:lnTo>
                <a:lnTo>
                  <a:pt x="182466" y="245684"/>
                </a:lnTo>
                <a:lnTo>
                  <a:pt x="176885" y="247609"/>
                </a:lnTo>
                <a:lnTo>
                  <a:pt x="171259" y="249846"/>
                </a:lnTo>
                <a:lnTo>
                  <a:pt x="165603" y="252289"/>
                </a:lnTo>
                <a:lnTo>
                  <a:pt x="158976" y="254870"/>
                </a:lnTo>
                <a:lnTo>
                  <a:pt x="143991" y="260278"/>
                </a:lnTo>
                <a:lnTo>
                  <a:pt x="137900" y="262101"/>
                </a:lnTo>
                <a:lnTo>
                  <a:pt x="132887" y="263316"/>
                </a:lnTo>
                <a:lnTo>
                  <a:pt x="128592" y="264127"/>
                </a:lnTo>
                <a:lnTo>
                  <a:pt x="121280" y="265027"/>
                </a:lnTo>
                <a:lnTo>
                  <a:pt x="114855" y="265428"/>
                </a:lnTo>
                <a:lnTo>
                  <a:pt x="108825" y="265605"/>
                </a:lnTo>
                <a:lnTo>
                  <a:pt x="91450" y="265735"/>
                </a:lnTo>
                <a:lnTo>
                  <a:pt x="88585" y="264787"/>
                </a:lnTo>
                <a:lnTo>
                  <a:pt x="80954" y="259854"/>
                </a:lnTo>
                <a:lnTo>
                  <a:pt x="77140" y="25717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85"/>
          <p:cNvSpPr/>
          <p:nvPr/>
        </p:nvSpPr>
        <p:spPr>
          <a:xfrm>
            <a:off x="1632177" y="3557940"/>
            <a:ext cx="208880" cy="264023"/>
          </a:xfrm>
          <a:custGeom>
            <a:avLst/>
            <a:gdLst/>
            <a:ahLst/>
            <a:cxnLst/>
            <a:rect l="0" t="0" r="0" b="0"/>
            <a:pathLst>
              <a:path w="208880" h="264023">
                <a:moveTo>
                  <a:pt x="119470" y="8220"/>
                </a:moveTo>
                <a:lnTo>
                  <a:pt x="114919" y="8220"/>
                </a:lnTo>
                <a:lnTo>
                  <a:pt x="113578" y="7267"/>
                </a:lnTo>
                <a:lnTo>
                  <a:pt x="112685" y="5680"/>
                </a:lnTo>
                <a:lnTo>
                  <a:pt x="112089" y="3669"/>
                </a:lnTo>
                <a:lnTo>
                  <a:pt x="110739" y="2328"/>
                </a:lnTo>
                <a:lnTo>
                  <a:pt x="108887" y="1434"/>
                </a:lnTo>
                <a:lnTo>
                  <a:pt x="104289" y="442"/>
                </a:lnTo>
                <a:lnTo>
                  <a:pt x="99071" y="0"/>
                </a:lnTo>
                <a:lnTo>
                  <a:pt x="97298" y="835"/>
                </a:lnTo>
                <a:lnTo>
                  <a:pt x="96116" y="2344"/>
                </a:lnTo>
                <a:lnTo>
                  <a:pt x="95328" y="4303"/>
                </a:lnTo>
                <a:lnTo>
                  <a:pt x="89373" y="9019"/>
                </a:lnTo>
                <a:lnTo>
                  <a:pt x="85118" y="11610"/>
                </a:lnTo>
                <a:lnTo>
                  <a:pt x="81328" y="14290"/>
                </a:lnTo>
                <a:lnTo>
                  <a:pt x="77850" y="17029"/>
                </a:lnTo>
                <a:lnTo>
                  <a:pt x="74578" y="19807"/>
                </a:lnTo>
                <a:lnTo>
                  <a:pt x="70492" y="22612"/>
                </a:lnTo>
                <a:lnTo>
                  <a:pt x="65863" y="25435"/>
                </a:lnTo>
                <a:lnTo>
                  <a:pt x="60872" y="28269"/>
                </a:lnTo>
                <a:lnTo>
                  <a:pt x="50246" y="33958"/>
                </a:lnTo>
                <a:lnTo>
                  <a:pt x="44746" y="36809"/>
                </a:lnTo>
                <a:lnTo>
                  <a:pt x="39174" y="40614"/>
                </a:lnTo>
                <a:lnTo>
                  <a:pt x="33554" y="45056"/>
                </a:lnTo>
                <a:lnTo>
                  <a:pt x="27903" y="49922"/>
                </a:lnTo>
                <a:lnTo>
                  <a:pt x="23183" y="54118"/>
                </a:lnTo>
                <a:lnTo>
                  <a:pt x="15398" y="61322"/>
                </a:lnTo>
                <a:lnTo>
                  <a:pt x="5661" y="70732"/>
                </a:lnTo>
                <a:lnTo>
                  <a:pt x="3592" y="73707"/>
                </a:lnTo>
                <a:lnTo>
                  <a:pt x="1294" y="79553"/>
                </a:lnTo>
                <a:lnTo>
                  <a:pt x="272" y="85326"/>
                </a:lnTo>
                <a:lnTo>
                  <a:pt x="0" y="88199"/>
                </a:lnTo>
                <a:lnTo>
                  <a:pt x="771" y="90114"/>
                </a:lnTo>
                <a:lnTo>
                  <a:pt x="2237" y="91391"/>
                </a:lnTo>
                <a:lnTo>
                  <a:pt x="4167" y="92242"/>
                </a:lnTo>
                <a:lnTo>
                  <a:pt x="5454" y="93762"/>
                </a:lnTo>
                <a:lnTo>
                  <a:pt x="6312" y="95728"/>
                </a:lnTo>
                <a:lnTo>
                  <a:pt x="6884" y="97991"/>
                </a:lnTo>
                <a:lnTo>
                  <a:pt x="9170" y="99500"/>
                </a:lnTo>
                <a:lnTo>
                  <a:pt x="12599" y="100506"/>
                </a:lnTo>
                <a:lnTo>
                  <a:pt x="16790" y="101176"/>
                </a:lnTo>
                <a:lnTo>
                  <a:pt x="20537" y="102576"/>
                </a:lnTo>
                <a:lnTo>
                  <a:pt x="23987" y="104461"/>
                </a:lnTo>
                <a:lnTo>
                  <a:pt x="27240" y="106671"/>
                </a:lnTo>
                <a:lnTo>
                  <a:pt x="31313" y="108143"/>
                </a:lnTo>
                <a:lnTo>
                  <a:pt x="35934" y="109126"/>
                </a:lnTo>
                <a:lnTo>
                  <a:pt x="40919" y="109780"/>
                </a:lnTo>
                <a:lnTo>
                  <a:pt x="45195" y="110217"/>
                </a:lnTo>
                <a:lnTo>
                  <a:pt x="48998" y="110508"/>
                </a:lnTo>
                <a:lnTo>
                  <a:pt x="52487" y="110701"/>
                </a:lnTo>
                <a:lnTo>
                  <a:pt x="57669" y="111784"/>
                </a:lnTo>
                <a:lnTo>
                  <a:pt x="63982" y="113457"/>
                </a:lnTo>
                <a:lnTo>
                  <a:pt x="71048" y="115526"/>
                </a:lnTo>
                <a:lnTo>
                  <a:pt x="77663" y="116905"/>
                </a:lnTo>
                <a:lnTo>
                  <a:pt x="83979" y="117824"/>
                </a:lnTo>
                <a:lnTo>
                  <a:pt x="90094" y="118436"/>
                </a:lnTo>
                <a:lnTo>
                  <a:pt x="96076" y="119797"/>
                </a:lnTo>
                <a:lnTo>
                  <a:pt x="101969" y="121657"/>
                </a:lnTo>
                <a:lnTo>
                  <a:pt x="107803" y="123849"/>
                </a:lnTo>
                <a:lnTo>
                  <a:pt x="129666" y="131486"/>
                </a:lnTo>
                <a:lnTo>
                  <a:pt x="154241" y="139781"/>
                </a:lnTo>
                <a:lnTo>
                  <a:pt x="161701" y="142600"/>
                </a:lnTo>
                <a:lnTo>
                  <a:pt x="168579" y="145432"/>
                </a:lnTo>
                <a:lnTo>
                  <a:pt x="175069" y="148272"/>
                </a:lnTo>
                <a:lnTo>
                  <a:pt x="180349" y="152070"/>
                </a:lnTo>
                <a:lnTo>
                  <a:pt x="184821" y="156508"/>
                </a:lnTo>
                <a:lnTo>
                  <a:pt x="188755" y="161370"/>
                </a:lnTo>
                <a:lnTo>
                  <a:pt x="192330" y="165565"/>
                </a:lnTo>
                <a:lnTo>
                  <a:pt x="198842" y="172766"/>
                </a:lnTo>
                <a:lnTo>
                  <a:pt x="201912" y="176972"/>
                </a:lnTo>
                <a:lnTo>
                  <a:pt x="204912" y="181681"/>
                </a:lnTo>
                <a:lnTo>
                  <a:pt x="207863" y="186726"/>
                </a:lnTo>
                <a:lnTo>
                  <a:pt x="208879" y="191993"/>
                </a:lnTo>
                <a:lnTo>
                  <a:pt x="208604" y="197411"/>
                </a:lnTo>
                <a:lnTo>
                  <a:pt x="207467" y="202927"/>
                </a:lnTo>
                <a:lnTo>
                  <a:pt x="206710" y="207557"/>
                </a:lnTo>
                <a:lnTo>
                  <a:pt x="205868" y="215242"/>
                </a:lnTo>
                <a:lnTo>
                  <a:pt x="204691" y="218624"/>
                </a:lnTo>
                <a:lnTo>
                  <a:pt x="200844" y="224923"/>
                </a:lnTo>
                <a:lnTo>
                  <a:pt x="198484" y="228888"/>
                </a:lnTo>
                <a:lnTo>
                  <a:pt x="195958" y="233437"/>
                </a:lnTo>
                <a:lnTo>
                  <a:pt x="193323" y="238375"/>
                </a:lnTo>
                <a:lnTo>
                  <a:pt x="187853" y="246401"/>
                </a:lnTo>
                <a:lnTo>
                  <a:pt x="185061" y="249875"/>
                </a:lnTo>
                <a:lnTo>
                  <a:pt x="182248" y="252190"/>
                </a:lnTo>
                <a:lnTo>
                  <a:pt x="179419" y="253734"/>
                </a:lnTo>
                <a:lnTo>
                  <a:pt x="176581" y="254764"/>
                </a:lnTo>
                <a:lnTo>
                  <a:pt x="172784" y="256402"/>
                </a:lnTo>
                <a:lnTo>
                  <a:pt x="163485" y="260763"/>
                </a:lnTo>
                <a:lnTo>
                  <a:pt x="159291" y="262307"/>
                </a:lnTo>
                <a:lnTo>
                  <a:pt x="155542" y="263336"/>
                </a:lnTo>
                <a:lnTo>
                  <a:pt x="152091" y="264022"/>
                </a:lnTo>
                <a:lnTo>
                  <a:pt x="147885" y="263527"/>
                </a:lnTo>
                <a:lnTo>
                  <a:pt x="143176" y="262245"/>
                </a:lnTo>
                <a:lnTo>
                  <a:pt x="138131" y="260437"/>
                </a:lnTo>
                <a:lnTo>
                  <a:pt x="133816" y="259232"/>
                </a:lnTo>
                <a:lnTo>
                  <a:pt x="129986" y="258429"/>
                </a:lnTo>
                <a:lnTo>
                  <a:pt x="126481" y="257893"/>
                </a:lnTo>
                <a:lnTo>
                  <a:pt x="120046" y="254758"/>
                </a:lnTo>
                <a:lnTo>
                  <a:pt x="114011" y="250190"/>
                </a:lnTo>
                <a:lnTo>
                  <a:pt x="108154" y="244984"/>
                </a:lnTo>
                <a:lnTo>
                  <a:pt x="102375" y="239496"/>
                </a:lnTo>
                <a:lnTo>
                  <a:pt x="99501" y="236699"/>
                </a:lnTo>
                <a:lnTo>
                  <a:pt x="97585" y="233882"/>
                </a:lnTo>
                <a:lnTo>
                  <a:pt x="95456" y="228211"/>
                </a:lnTo>
                <a:lnTo>
                  <a:pt x="94510" y="219976"/>
                </a:lnTo>
                <a:lnTo>
                  <a:pt x="94089" y="210919"/>
                </a:lnTo>
                <a:lnTo>
                  <a:pt x="93902" y="203718"/>
                </a:lnTo>
                <a:lnTo>
                  <a:pt x="94805" y="199512"/>
                </a:lnTo>
                <a:lnTo>
                  <a:pt x="96359" y="194803"/>
                </a:lnTo>
                <a:lnTo>
                  <a:pt x="98348" y="189758"/>
                </a:lnTo>
                <a:lnTo>
                  <a:pt x="100626" y="184490"/>
                </a:lnTo>
                <a:lnTo>
                  <a:pt x="105697" y="173557"/>
                </a:lnTo>
                <a:lnTo>
                  <a:pt x="122373" y="139630"/>
                </a:lnTo>
                <a:lnTo>
                  <a:pt x="126168" y="133926"/>
                </a:lnTo>
                <a:lnTo>
                  <a:pt x="130602" y="128219"/>
                </a:lnTo>
                <a:lnTo>
                  <a:pt x="135464" y="122509"/>
                </a:lnTo>
                <a:lnTo>
                  <a:pt x="140610" y="116798"/>
                </a:lnTo>
                <a:lnTo>
                  <a:pt x="151408" y="105372"/>
                </a:lnTo>
                <a:lnTo>
                  <a:pt x="190419" y="65871"/>
                </a:lnTo>
                <a:lnTo>
                  <a:pt x="199335" y="56946"/>
                </a:lnTo>
                <a:lnTo>
                  <a:pt x="201288" y="54039"/>
                </a:lnTo>
                <a:lnTo>
                  <a:pt x="203459" y="48269"/>
                </a:lnTo>
                <a:lnTo>
                  <a:pt x="204423" y="42529"/>
                </a:lnTo>
                <a:lnTo>
                  <a:pt x="205043" y="35634"/>
                </a:lnTo>
                <a:lnTo>
                  <a:pt x="202587" y="32152"/>
                </a:lnTo>
                <a:lnTo>
                  <a:pt x="200599" y="29889"/>
                </a:lnTo>
                <a:lnTo>
                  <a:pt x="198321" y="28381"/>
                </a:lnTo>
                <a:lnTo>
                  <a:pt x="193250" y="26705"/>
                </a:lnTo>
                <a:lnTo>
                  <a:pt x="187821" y="25961"/>
                </a:lnTo>
                <a:lnTo>
                  <a:pt x="185040" y="25762"/>
                </a:lnTo>
                <a:lnTo>
                  <a:pt x="182233" y="24677"/>
                </a:lnTo>
                <a:lnTo>
                  <a:pt x="176574" y="20931"/>
                </a:lnTo>
                <a:lnTo>
                  <a:pt x="170885" y="18632"/>
                </a:lnTo>
                <a:lnTo>
                  <a:pt x="165181" y="17610"/>
                </a:lnTo>
                <a:lnTo>
                  <a:pt x="159471" y="17156"/>
                </a:lnTo>
                <a:lnTo>
                  <a:pt x="153758" y="16954"/>
                </a:lnTo>
                <a:lnTo>
                  <a:pt x="142329" y="16824"/>
                </a:lnTo>
                <a:lnTo>
                  <a:pt x="128042" y="1679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86"/>
          <p:cNvSpPr/>
          <p:nvPr/>
        </p:nvSpPr>
        <p:spPr>
          <a:xfrm>
            <a:off x="1905952" y="3557587"/>
            <a:ext cx="248464" cy="274289"/>
          </a:xfrm>
          <a:custGeom>
            <a:avLst/>
            <a:gdLst/>
            <a:ahLst/>
            <a:cxnLst/>
            <a:rect l="0" t="0" r="0" b="0"/>
            <a:pathLst>
              <a:path w="248464" h="274289">
                <a:moveTo>
                  <a:pt x="0" y="0"/>
                </a:moveTo>
                <a:lnTo>
                  <a:pt x="8219" y="0"/>
                </a:lnTo>
                <a:lnTo>
                  <a:pt x="13019" y="4551"/>
                </a:lnTo>
                <a:lnTo>
                  <a:pt x="15347" y="5892"/>
                </a:lnTo>
                <a:lnTo>
                  <a:pt x="20473" y="7381"/>
                </a:lnTo>
                <a:lnTo>
                  <a:pt x="24126" y="7778"/>
                </a:lnTo>
                <a:lnTo>
                  <a:pt x="28467" y="8043"/>
                </a:lnTo>
                <a:lnTo>
                  <a:pt x="37417" y="8337"/>
                </a:lnTo>
                <a:lnTo>
                  <a:pt x="48763" y="8503"/>
                </a:lnTo>
                <a:lnTo>
                  <a:pt x="74696" y="8563"/>
                </a:lnTo>
                <a:lnTo>
                  <a:pt x="80277" y="7614"/>
                </a:lnTo>
                <a:lnTo>
                  <a:pt x="85903" y="6029"/>
                </a:lnTo>
                <a:lnTo>
                  <a:pt x="91559" y="4019"/>
                </a:lnTo>
                <a:lnTo>
                  <a:pt x="97234" y="2680"/>
                </a:lnTo>
                <a:lnTo>
                  <a:pt x="102923" y="1786"/>
                </a:lnTo>
                <a:lnTo>
                  <a:pt x="108620" y="1191"/>
                </a:lnTo>
                <a:lnTo>
                  <a:pt x="114323" y="794"/>
                </a:lnTo>
                <a:lnTo>
                  <a:pt x="120031" y="529"/>
                </a:lnTo>
                <a:lnTo>
                  <a:pt x="131452" y="235"/>
                </a:lnTo>
                <a:lnTo>
                  <a:pt x="215581" y="0"/>
                </a:lnTo>
                <a:lnTo>
                  <a:pt x="218968" y="953"/>
                </a:lnTo>
                <a:lnTo>
                  <a:pt x="225272" y="4551"/>
                </a:lnTo>
                <a:lnTo>
                  <a:pt x="231188" y="8731"/>
                </a:lnTo>
                <a:lnTo>
                  <a:pt x="237939" y="15181"/>
                </a:lnTo>
                <a:lnTo>
                  <a:pt x="243228" y="20400"/>
                </a:lnTo>
                <a:lnTo>
                  <a:pt x="245020" y="23125"/>
                </a:lnTo>
                <a:lnTo>
                  <a:pt x="247010" y="28693"/>
                </a:lnTo>
                <a:lnTo>
                  <a:pt x="247895" y="36882"/>
                </a:lnTo>
                <a:lnTo>
                  <a:pt x="248131" y="41733"/>
                </a:lnTo>
                <a:lnTo>
                  <a:pt x="248393" y="52203"/>
                </a:lnTo>
                <a:lnTo>
                  <a:pt x="248463" y="57662"/>
                </a:lnTo>
                <a:lnTo>
                  <a:pt x="247557" y="62254"/>
                </a:lnTo>
                <a:lnTo>
                  <a:pt x="244010" y="69896"/>
                </a:lnTo>
                <a:lnTo>
                  <a:pt x="242683" y="74220"/>
                </a:lnTo>
                <a:lnTo>
                  <a:pt x="241799" y="79008"/>
                </a:lnTo>
                <a:lnTo>
                  <a:pt x="241209" y="84104"/>
                </a:lnTo>
                <a:lnTo>
                  <a:pt x="239864" y="89407"/>
                </a:lnTo>
                <a:lnTo>
                  <a:pt x="238014" y="94847"/>
                </a:lnTo>
                <a:lnTo>
                  <a:pt x="235828" y="100379"/>
                </a:lnTo>
                <a:lnTo>
                  <a:pt x="234372" y="105972"/>
                </a:lnTo>
                <a:lnTo>
                  <a:pt x="233400" y="111606"/>
                </a:lnTo>
                <a:lnTo>
                  <a:pt x="232753" y="117266"/>
                </a:lnTo>
                <a:lnTo>
                  <a:pt x="231368" y="122945"/>
                </a:lnTo>
                <a:lnTo>
                  <a:pt x="229493" y="128636"/>
                </a:lnTo>
                <a:lnTo>
                  <a:pt x="227291" y="134335"/>
                </a:lnTo>
                <a:lnTo>
                  <a:pt x="225822" y="140039"/>
                </a:lnTo>
                <a:lnTo>
                  <a:pt x="224843" y="145747"/>
                </a:lnTo>
                <a:lnTo>
                  <a:pt x="224190" y="151457"/>
                </a:lnTo>
                <a:lnTo>
                  <a:pt x="222803" y="157169"/>
                </a:lnTo>
                <a:lnTo>
                  <a:pt x="220925" y="162882"/>
                </a:lnTo>
                <a:lnTo>
                  <a:pt x="218721" y="168596"/>
                </a:lnTo>
                <a:lnTo>
                  <a:pt x="215346" y="175262"/>
                </a:lnTo>
                <a:lnTo>
                  <a:pt x="211192" y="182564"/>
                </a:lnTo>
                <a:lnTo>
                  <a:pt x="206517" y="190289"/>
                </a:lnTo>
                <a:lnTo>
                  <a:pt x="203400" y="196392"/>
                </a:lnTo>
                <a:lnTo>
                  <a:pt x="201323" y="201413"/>
                </a:lnTo>
                <a:lnTo>
                  <a:pt x="199938" y="205713"/>
                </a:lnTo>
                <a:lnTo>
                  <a:pt x="198062" y="210484"/>
                </a:lnTo>
                <a:lnTo>
                  <a:pt x="195859" y="215571"/>
                </a:lnTo>
                <a:lnTo>
                  <a:pt x="190871" y="226302"/>
                </a:lnTo>
                <a:lnTo>
                  <a:pt x="185479" y="237421"/>
                </a:lnTo>
                <a:lnTo>
                  <a:pt x="183660" y="242101"/>
                </a:lnTo>
                <a:lnTo>
                  <a:pt x="181639" y="249840"/>
                </a:lnTo>
                <a:lnTo>
                  <a:pt x="180741" y="256455"/>
                </a:lnTo>
                <a:lnTo>
                  <a:pt x="180065" y="265204"/>
                </a:lnTo>
                <a:lnTo>
                  <a:pt x="180023" y="274288"/>
                </a:lnTo>
                <a:lnTo>
                  <a:pt x="180023" y="26574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187"/>
          <p:cNvSpPr/>
          <p:nvPr/>
        </p:nvSpPr>
        <p:spPr>
          <a:xfrm>
            <a:off x="2317547" y="3514768"/>
            <a:ext cx="239405" cy="282837"/>
          </a:xfrm>
          <a:custGeom>
            <a:avLst/>
            <a:gdLst/>
            <a:ahLst/>
            <a:cxnLst/>
            <a:rect l="0" t="0" r="0" b="0"/>
            <a:pathLst>
              <a:path w="239405" h="282837">
                <a:moveTo>
                  <a:pt x="77037" y="77109"/>
                </a:moveTo>
                <a:lnTo>
                  <a:pt x="77037" y="60326"/>
                </a:lnTo>
                <a:lnTo>
                  <a:pt x="72487" y="60071"/>
                </a:lnTo>
                <a:lnTo>
                  <a:pt x="71146" y="59083"/>
                </a:lnTo>
                <a:lnTo>
                  <a:pt x="70252" y="57472"/>
                </a:lnTo>
                <a:lnTo>
                  <a:pt x="69657" y="55445"/>
                </a:lnTo>
                <a:lnTo>
                  <a:pt x="68307" y="54094"/>
                </a:lnTo>
                <a:lnTo>
                  <a:pt x="66454" y="53193"/>
                </a:lnTo>
                <a:lnTo>
                  <a:pt x="61856" y="52192"/>
                </a:lnTo>
                <a:lnTo>
                  <a:pt x="56638" y="51748"/>
                </a:lnTo>
                <a:lnTo>
                  <a:pt x="51144" y="51550"/>
                </a:lnTo>
                <a:lnTo>
                  <a:pt x="39855" y="51423"/>
                </a:lnTo>
                <a:lnTo>
                  <a:pt x="37009" y="52365"/>
                </a:lnTo>
                <a:lnTo>
                  <a:pt x="31307" y="55952"/>
                </a:lnTo>
                <a:lnTo>
                  <a:pt x="25777" y="60124"/>
                </a:lnTo>
                <a:lnTo>
                  <a:pt x="21552" y="64163"/>
                </a:lnTo>
                <a:lnTo>
                  <a:pt x="20045" y="66573"/>
                </a:lnTo>
                <a:lnTo>
                  <a:pt x="16971" y="74517"/>
                </a:lnTo>
                <a:lnTo>
                  <a:pt x="11403" y="82903"/>
                </a:lnTo>
                <a:lnTo>
                  <a:pt x="8378" y="91420"/>
                </a:lnTo>
                <a:lnTo>
                  <a:pt x="2825" y="99976"/>
                </a:lnTo>
                <a:lnTo>
                  <a:pt x="1191" y="105687"/>
                </a:lnTo>
                <a:lnTo>
                  <a:pt x="272" y="114257"/>
                </a:lnTo>
                <a:lnTo>
                  <a:pt x="0" y="122829"/>
                </a:lnTo>
                <a:lnTo>
                  <a:pt x="914" y="124734"/>
                </a:lnTo>
                <a:lnTo>
                  <a:pt x="2476" y="126004"/>
                </a:lnTo>
                <a:lnTo>
                  <a:pt x="4470" y="126851"/>
                </a:lnTo>
                <a:lnTo>
                  <a:pt x="5799" y="128368"/>
                </a:lnTo>
                <a:lnTo>
                  <a:pt x="6685" y="130331"/>
                </a:lnTo>
                <a:lnTo>
                  <a:pt x="7276" y="132593"/>
                </a:lnTo>
                <a:lnTo>
                  <a:pt x="8622" y="134101"/>
                </a:lnTo>
                <a:lnTo>
                  <a:pt x="10472" y="135106"/>
                </a:lnTo>
                <a:lnTo>
                  <a:pt x="12658" y="135777"/>
                </a:lnTo>
                <a:lnTo>
                  <a:pt x="17627" y="139061"/>
                </a:lnTo>
                <a:lnTo>
                  <a:pt x="20286" y="141270"/>
                </a:lnTo>
                <a:lnTo>
                  <a:pt x="23010" y="142743"/>
                </a:lnTo>
                <a:lnTo>
                  <a:pt x="28578" y="144380"/>
                </a:lnTo>
                <a:lnTo>
                  <a:pt x="34228" y="145107"/>
                </a:lnTo>
                <a:lnTo>
                  <a:pt x="37067" y="145301"/>
                </a:lnTo>
                <a:lnTo>
                  <a:pt x="40866" y="146383"/>
                </a:lnTo>
                <a:lnTo>
                  <a:pt x="45303" y="148057"/>
                </a:lnTo>
                <a:lnTo>
                  <a:pt x="50166" y="150125"/>
                </a:lnTo>
                <a:lnTo>
                  <a:pt x="54361" y="151504"/>
                </a:lnTo>
                <a:lnTo>
                  <a:pt x="61562" y="153036"/>
                </a:lnTo>
                <a:lnTo>
                  <a:pt x="65768" y="153444"/>
                </a:lnTo>
                <a:lnTo>
                  <a:pt x="70477" y="153717"/>
                </a:lnTo>
                <a:lnTo>
                  <a:pt x="75521" y="153898"/>
                </a:lnTo>
                <a:lnTo>
                  <a:pt x="80789" y="154972"/>
                </a:lnTo>
                <a:lnTo>
                  <a:pt x="86206" y="156640"/>
                </a:lnTo>
                <a:lnTo>
                  <a:pt x="91722" y="158705"/>
                </a:lnTo>
                <a:lnTo>
                  <a:pt x="97305" y="160081"/>
                </a:lnTo>
                <a:lnTo>
                  <a:pt x="102932" y="160999"/>
                </a:lnTo>
                <a:lnTo>
                  <a:pt x="108588" y="161611"/>
                </a:lnTo>
                <a:lnTo>
                  <a:pt x="113311" y="162971"/>
                </a:lnTo>
                <a:lnTo>
                  <a:pt x="117412" y="164831"/>
                </a:lnTo>
                <a:lnTo>
                  <a:pt x="121099" y="167023"/>
                </a:lnTo>
                <a:lnTo>
                  <a:pt x="125462" y="169436"/>
                </a:lnTo>
                <a:lnTo>
                  <a:pt x="135389" y="174658"/>
                </a:lnTo>
                <a:lnTo>
                  <a:pt x="139751" y="177384"/>
                </a:lnTo>
                <a:lnTo>
                  <a:pt x="147138" y="182953"/>
                </a:lnTo>
                <a:lnTo>
                  <a:pt x="153596" y="188604"/>
                </a:lnTo>
                <a:lnTo>
                  <a:pt x="156651" y="191444"/>
                </a:lnTo>
                <a:lnTo>
                  <a:pt x="162586" y="199680"/>
                </a:lnTo>
                <a:lnTo>
                  <a:pt x="165502" y="204542"/>
                </a:lnTo>
                <a:lnTo>
                  <a:pt x="168743" y="212486"/>
                </a:lnTo>
                <a:lnTo>
                  <a:pt x="171135" y="220144"/>
                </a:lnTo>
                <a:lnTo>
                  <a:pt x="173107" y="224853"/>
                </a:lnTo>
                <a:lnTo>
                  <a:pt x="175374" y="229898"/>
                </a:lnTo>
                <a:lnTo>
                  <a:pt x="175932" y="234213"/>
                </a:lnTo>
                <a:lnTo>
                  <a:pt x="175352" y="238043"/>
                </a:lnTo>
                <a:lnTo>
                  <a:pt x="173121" y="244838"/>
                </a:lnTo>
                <a:lnTo>
                  <a:pt x="172129" y="251033"/>
                </a:lnTo>
                <a:lnTo>
                  <a:pt x="170912" y="254018"/>
                </a:lnTo>
                <a:lnTo>
                  <a:pt x="164648" y="262771"/>
                </a:lnTo>
                <a:lnTo>
                  <a:pt x="159473" y="268528"/>
                </a:lnTo>
                <a:lnTo>
                  <a:pt x="157712" y="271397"/>
                </a:lnTo>
                <a:lnTo>
                  <a:pt x="155755" y="277124"/>
                </a:lnTo>
                <a:lnTo>
                  <a:pt x="154281" y="279032"/>
                </a:lnTo>
                <a:lnTo>
                  <a:pt x="152346" y="280305"/>
                </a:lnTo>
                <a:lnTo>
                  <a:pt x="147655" y="281718"/>
                </a:lnTo>
                <a:lnTo>
                  <a:pt x="142396" y="282347"/>
                </a:lnTo>
                <a:lnTo>
                  <a:pt x="138707" y="282514"/>
                </a:lnTo>
                <a:lnTo>
                  <a:pt x="125367" y="282750"/>
                </a:lnTo>
                <a:lnTo>
                  <a:pt x="108814" y="282836"/>
                </a:lnTo>
                <a:lnTo>
                  <a:pt x="105841" y="281888"/>
                </a:lnTo>
                <a:lnTo>
                  <a:pt x="99999" y="278295"/>
                </a:lnTo>
                <a:lnTo>
                  <a:pt x="94228" y="273522"/>
                </a:lnTo>
                <a:lnTo>
                  <a:pt x="87535" y="268227"/>
                </a:lnTo>
                <a:lnTo>
                  <a:pt x="83083" y="265481"/>
                </a:lnTo>
                <a:lnTo>
                  <a:pt x="78211" y="262697"/>
                </a:lnTo>
                <a:lnTo>
                  <a:pt x="74962" y="259890"/>
                </a:lnTo>
                <a:lnTo>
                  <a:pt x="72797" y="257065"/>
                </a:lnTo>
                <a:lnTo>
                  <a:pt x="70390" y="251387"/>
                </a:lnTo>
                <a:lnTo>
                  <a:pt x="69321" y="245689"/>
                </a:lnTo>
                <a:lnTo>
                  <a:pt x="68083" y="242835"/>
                </a:lnTo>
                <a:lnTo>
                  <a:pt x="64168" y="237125"/>
                </a:lnTo>
                <a:lnTo>
                  <a:pt x="62743" y="233317"/>
                </a:lnTo>
                <a:lnTo>
                  <a:pt x="61793" y="228872"/>
                </a:lnTo>
                <a:lnTo>
                  <a:pt x="61159" y="224005"/>
                </a:lnTo>
                <a:lnTo>
                  <a:pt x="60455" y="216056"/>
                </a:lnTo>
                <a:lnTo>
                  <a:pt x="60268" y="212603"/>
                </a:lnTo>
                <a:lnTo>
                  <a:pt x="61095" y="209348"/>
                </a:lnTo>
                <a:lnTo>
                  <a:pt x="64555" y="203192"/>
                </a:lnTo>
                <a:lnTo>
                  <a:pt x="66727" y="197281"/>
                </a:lnTo>
                <a:lnTo>
                  <a:pt x="67306" y="194371"/>
                </a:lnTo>
                <a:lnTo>
                  <a:pt x="70490" y="188598"/>
                </a:lnTo>
                <a:lnTo>
                  <a:pt x="77638" y="179993"/>
                </a:lnTo>
                <a:lnTo>
                  <a:pt x="83972" y="173318"/>
                </a:lnTo>
                <a:lnTo>
                  <a:pt x="104456" y="152597"/>
                </a:lnTo>
                <a:lnTo>
                  <a:pt x="108652" y="149342"/>
                </a:lnTo>
                <a:lnTo>
                  <a:pt x="113353" y="146219"/>
                </a:lnTo>
                <a:lnTo>
                  <a:pt x="118393" y="143185"/>
                </a:lnTo>
                <a:lnTo>
                  <a:pt x="122705" y="141162"/>
                </a:lnTo>
                <a:lnTo>
                  <a:pt x="134278" y="137363"/>
                </a:lnTo>
                <a:lnTo>
                  <a:pt x="139010" y="135376"/>
                </a:lnTo>
                <a:lnTo>
                  <a:pt x="144070" y="133098"/>
                </a:lnTo>
                <a:lnTo>
                  <a:pt x="154772" y="128029"/>
                </a:lnTo>
                <a:lnTo>
                  <a:pt x="160293" y="125343"/>
                </a:lnTo>
                <a:lnTo>
                  <a:pt x="164926" y="121648"/>
                </a:lnTo>
                <a:lnTo>
                  <a:pt x="168968" y="117279"/>
                </a:lnTo>
                <a:lnTo>
                  <a:pt x="172614" y="112462"/>
                </a:lnTo>
                <a:lnTo>
                  <a:pt x="179206" y="104569"/>
                </a:lnTo>
                <a:lnTo>
                  <a:pt x="185311" y="97886"/>
                </a:lnTo>
                <a:lnTo>
                  <a:pt x="191199" y="91741"/>
                </a:lnTo>
                <a:lnTo>
                  <a:pt x="234094" y="48642"/>
                </a:lnTo>
                <a:lnTo>
                  <a:pt x="236034" y="44796"/>
                </a:lnTo>
                <a:lnTo>
                  <a:pt x="237328" y="40327"/>
                </a:lnTo>
                <a:lnTo>
                  <a:pt x="239404" y="28569"/>
                </a:lnTo>
                <a:lnTo>
                  <a:pt x="238622" y="26651"/>
                </a:lnTo>
                <a:lnTo>
                  <a:pt x="232970" y="19402"/>
                </a:lnTo>
                <a:lnTo>
                  <a:pt x="227938" y="13996"/>
                </a:lnTo>
                <a:lnTo>
                  <a:pt x="219750" y="5598"/>
                </a:lnTo>
                <a:lnTo>
                  <a:pt x="216947" y="3718"/>
                </a:lnTo>
                <a:lnTo>
                  <a:pt x="211292" y="1628"/>
                </a:lnTo>
                <a:lnTo>
                  <a:pt x="205604" y="699"/>
                </a:lnTo>
                <a:lnTo>
                  <a:pt x="199900" y="287"/>
                </a:lnTo>
                <a:lnTo>
                  <a:pt x="194191" y="103"/>
                </a:lnTo>
                <a:lnTo>
                  <a:pt x="181070" y="0"/>
                </a:lnTo>
                <a:lnTo>
                  <a:pt x="175920" y="938"/>
                </a:lnTo>
                <a:lnTo>
                  <a:pt x="170582" y="2516"/>
                </a:lnTo>
                <a:lnTo>
                  <a:pt x="165118" y="4521"/>
                </a:lnTo>
                <a:lnTo>
                  <a:pt x="159570" y="5857"/>
                </a:lnTo>
                <a:lnTo>
                  <a:pt x="153967" y="6748"/>
                </a:lnTo>
                <a:lnTo>
                  <a:pt x="148326" y="7341"/>
                </a:lnTo>
                <a:lnTo>
                  <a:pt x="143613" y="8690"/>
                </a:lnTo>
                <a:lnTo>
                  <a:pt x="139519" y="10541"/>
                </a:lnTo>
                <a:lnTo>
                  <a:pt x="128472" y="1710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188"/>
          <p:cNvSpPr/>
          <p:nvPr/>
        </p:nvSpPr>
        <p:spPr>
          <a:xfrm>
            <a:off x="2900362" y="3634771"/>
            <a:ext cx="145733" cy="8542"/>
          </a:xfrm>
          <a:custGeom>
            <a:avLst/>
            <a:gdLst/>
            <a:ahLst/>
            <a:cxnLst/>
            <a:rect l="0" t="0" r="0" b="0"/>
            <a:pathLst>
              <a:path w="145733" h="8542">
                <a:moveTo>
                  <a:pt x="0" y="8541"/>
                </a:moveTo>
                <a:lnTo>
                  <a:pt x="4551" y="8541"/>
                </a:lnTo>
                <a:lnTo>
                  <a:pt x="6844" y="7588"/>
                </a:lnTo>
                <a:lnTo>
                  <a:pt x="9325" y="6001"/>
                </a:lnTo>
                <a:lnTo>
                  <a:pt x="11932" y="3991"/>
                </a:lnTo>
                <a:lnTo>
                  <a:pt x="15574" y="2649"/>
                </a:lnTo>
                <a:lnTo>
                  <a:pt x="19908" y="1756"/>
                </a:lnTo>
                <a:lnTo>
                  <a:pt x="24702" y="1160"/>
                </a:lnTo>
                <a:lnTo>
                  <a:pt x="29803" y="763"/>
                </a:lnTo>
                <a:lnTo>
                  <a:pt x="35109" y="498"/>
                </a:lnTo>
                <a:lnTo>
                  <a:pt x="46084" y="204"/>
                </a:lnTo>
                <a:lnTo>
                  <a:pt x="74343" y="0"/>
                </a:lnTo>
                <a:lnTo>
                  <a:pt x="79089" y="942"/>
                </a:lnTo>
                <a:lnTo>
                  <a:pt x="83206" y="2522"/>
                </a:lnTo>
                <a:lnTo>
                  <a:pt x="86903" y="4529"/>
                </a:lnTo>
                <a:lnTo>
                  <a:pt x="91273" y="5866"/>
                </a:lnTo>
                <a:lnTo>
                  <a:pt x="96091" y="6758"/>
                </a:lnTo>
                <a:lnTo>
                  <a:pt x="101208" y="7352"/>
                </a:lnTo>
                <a:lnTo>
                  <a:pt x="106525" y="7748"/>
                </a:lnTo>
                <a:lnTo>
                  <a:pt x="111974" y="8013"/>
                </a:lnTo>
                <a:lnTo>
                  <a:pt x="126205" y="8385"/>
                </a:lnTo>
                <a:lnTo>
                  <a:pt x="145732" y="854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189"/>
          <p:cNvSpPr/>
          <p:nvPr/>
        </p:nvSpPr>
        <p:spPr>
          <a:xfrm>
            <a:off x="2900362" y="3711892"/>
            <a:ext cx="180024" cy="8574"/>
          </a:xfrm>
          <a:custGeom>
            <a:avLst/>
            <a:gdLst/>
            <a:ahLst/>
            <a:cxnLst/>
            <a:rect l="0" t="0" r="0" b="0"/>
            <a:pathLst>
              <a:path w="180024" h="8574">
                <a:moveTo>
                  <a:pt x="0" y="0"/>
                </a:moveTo>
                <a:lnTo>
                  <a:pt x="163100" y="0"/>
                </a:lnTo>
                <a:lnTo>
                  <a:pt x="166835" y="953"/>
                </a:lnTo>
                <a:lnTo>
                  <a:pt x="170279" y="2540"/>
                </a:lnTo>
                <a:lnTo>
                  <a:pt x="180023" y="857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190"/>
          <p:cNvSpPr/>
          <p:nvPr/>
        </p:nvSpPr>
        <p:spPr>
          <a:xfrm>
            <a:off x="3380422" y="3609022"/>
            <a:ext cx="205741" cy="111444"/>
          </a:xfrm>
          <a:custGeom>
            <a:avLst/>
            <a:gdLst/>
            <a:ahLst/>
            <a:cxnLst/>
            <a:rect l="0" t="0" r="0" b="0"/>
            <a:pathLst>
              <a:path w="205741" h="111444">
                <a:moveTo>
                  <a:pt x="0" y="0"/>
                </a:moveTo>
                <a:lnTo>
                  <a:pt x="0" y="4551"/>
                </a:lnTo>
                <a:lnTo>
                  <a:pt x="953" y="5892"/>
                </a:lnTo>
                <a:lnTo>
                  <a:pt x="2540" y="6785"/>
                </a:lnTo>
                <a:lnTo>
                  <a:pt x="4551" y="7381"/>
                </a:lnTo>
                <a:lnTo>
                  <a:pt x="9325" y="10583"/>
                </a:lnTo>
                <a:lnTo>
                  <a:pt x="11932" y="12770"/>
                </a:lnTo>
                <a:lnTo>
                  <a:pt x="15574" y="15181"/>
                </a:lnTo>
                <a:lnTo>
                  <a:pt x="19908" y="17741"/>
                </a:lnTo>
                <a:lnTo>
                  <a:pt x="24702" y="20400"/>
                </a:lnTo>
                <a:lnTo>
                  <a:pt x="28850" y="23125"/>
                </a:lnTo>
                <a:lnTo>
                  <a:pt x="32569" y="25894"/>
                </a:lnTo>
                <a:lnTo>
                  <a:pt x="36000" y="28693"/>
                </a:lnTo>
                <a:lnTo>
                  <a:pt x="39240" y="31511"/>
                </a:lnTo>
                <a:lnTo>
                  <a:pt x="42353" y="34342"/>
                </a:lnTo>
                <a:lnTo>
                  <a:pt x="45380" y="37182"/>
                </a:lnTo>
                <a:lnTo>
                  <a:pt x="49303" y="40028"/>
                </a:lnTo>
                <a:lnTo>
                  <a:pt x="53824" y="42878"/>
                </a:lnTo>
                <a:lnTo>
                  <a:pt x="58742" y="45730"/>
                </a:lnTo>
                <a:lnTo>
                  <a:pt x="62974" y="48584"/>
                </a:lnTo>
                <a:lnTo>
                  <a:pt x="66748" y="51440"/>
                </a:lnTo>
                <a:lnTo>
                  <a:pt x="70216" y="54296"/>
                </a:lnTo>
                <a:lnTo>
                  <a:pt x="74433" y="57152"/>
                </a:lnTo>
                <a:lnTo>
                  <a:pt x="79150" y="60009"/>
                </a:lnTo>
                <a:lnTo>
                  <a:pt x="84199" y="62866"/>
                </a:lnTo>
                <a:lnTo>
                  <a:pt x="94889" y="68581"/>
                </a:lnTo>
                <a:lnTo>
                  <a:pt x="134337" y="88583"/>
                </a:lnTo>
                <a:lnTo>
                  <a:pt x="139088" y="90488"/>
                </a:lnTo>
                <a:lnTo>
                  <a:pt x="143208" y="91757"/>
                </a:lnTo>
                <a:lnTo>
                  <a:pt x="146907" y="92604"/>
                </a:lnTo>
                <a:lnTo>
                  <a:pt x="150325" y="94121"/>
                </a:lnTo>
                <a:lnTo>
                  <a:pt x="153557" y="96085"/>
                </a:lnTo>
                <a:lnTo>
                  <a:pt x="156664" y="98347"/>
                </a:lnTo>
                <a:lnTo>
                  <a:pt x="162656" y="100860"/>
                </a:lnTo>
                <a:lnTo>
                  <a:pt x="168494" y="101977"/>
                </a:lnTo>
                <a:lnTo>
                  <a:pt x="174264" y="102473"/>
                </a:lnTo>
                <a:lnTo>
                  <a:pt x="177136" y="103558"/>
                </a:lnTo>
                <a:lnTo>
                  <a:pt x="180003" y="105234"/>
                </a:lnTo>
                <a:lnTo>
                  <a:pt x="182867" y="107303"/>
                </a:lnTo>
                <a:lnTo>
                  <a:pt x="188589" y="109603"/>
                </a:lnTo>
                <a:lnTo>
                  <a:pt x="195473" y="111079"/>
                </a:lnTo>
                <a:lnTo>
                  <a:pt x="198954" y="111281"/>
                </a:lnTo>
                <a:lnTo>
                  <a:pt x="205740" y="11144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191"/>
          <p:cNvSpPr/>
          <p:nvPr/>
        </p:nvSpPr>
        <p:spPr>
          <a:xfrm>
            <a:off x="3397567" y="3583304"/>
            <a:ext cx="205741" cy="197169"/>
          </a:xfrm>
          <a:custGeom>
            <a:avLst/>
            <a:gdLst/>
            <a:ahLst/>
            <a:cxnLst/>
            <a:rect l="0" t="0" r="0" b="0"/>
            <a:pathLst>
              <a:path w="205741" h="197169">
                <a:moveTo>
                  <a:pt x="205740" y="0"/>
                </a:moveTo>
                <a:lnTo>
                  <a:pt x="205740" y="7381"/>
                </a:lnTo>
                <a:lnTo>
                  <a:pt x="201190" y="12771"/>
                </a:lnTo>
                <a:lnTo>
                  <a:pt x="196415" y="17741"/>
                </a:lnTo>
                <a:lnTo>
                  <a:pt x="193808" y="20400"/>
                </a:lnTo>
                <a:lnTo>
                  <a:pt x="191118" y="24078"/>
                </a:lnTo>
                <a:lnTo>
                  <a:pt x="188372" y="28435"/>
                </a:lnTo>
                <a:lnTo>
                  <a:pt x="185589" y="33244"/>
                </a:lnTo>
                <a:lnTo>
                  <a:pt x="181829" y="37403"/>
                </a:lnTo>
                <a:lnTo>
                  <a:pt x="177416" y="41128"/>
                </a:lnTo>
                <a:lnTo>
                  <a:pt x="172570" y="44564"/>
                </a:lnTo>
                <a:lnTo>
                  <a:pt x="167434" y="48759"/>
                </a:lnTo>
                <a:lnTo>
                  <a:pt x="162105" y="53462"/>
                </a:lnTo>
                <a:lnTo>
                  <a:pt x="156648" y="58501"/>
                </a:lnTo>
                <a:lnTo>
                  <a:pt x="150152" y="63766"/>
                </a:lnTo>
                <a:lnTo>
                  <a:pt x="142964" y="69181"/>
                </a:lnTo>
                <a:lnTo>
                  <a:pt x="135314" y="74696"/>
                </a:lnTo>
                <a:lnTo>
                  <a:pt x="128310" y="80277"/>
                </a:lnTo>
                <a:lnTo>
                  <a:pt x="121735" y="85903"/>
                </a:lnTo>
                <a:lnTo>
                  <a:pt x="115447" y="91559"/>
                </a:lnTo>
                <a:lnTo>
                  <a:pt x="109349" y="98187"/>
                </a:lnTo>
                <a:lnTo>
                  <a:pt x="103380" y="105463"/>
                </a:lnTo>
                <a:lnTo>
                  <a:pt x="97495" y="113171"/>
                </a:lnTo>
                <a:lnTo>
                  <a:pt x="91667" y="119263"/>
                </a:lnTo>
                <a:lnTo>
                  <a:pt x="85876" y="124276"/>
                </a:lnTo>
                <a:lnTo>
                  <a:pt x="80111" y="128571"/>
                </a:lnTo>
                <a:lnTo>
                  <a:pt x="74362" y="133339"/>
                </a:lnTo>
                <a:lnTo>
                  <a:pt x="68625" y="138423"/>
                </a:lnTo>
                <a:lnTo>
                  <a:pt x="62895" y="143717"/>
                </a:lnTo>
                <a:lnTo>
                  <a:pt x="57170" y="148199"/>
                </a:lnTo>
                <a:lnTo>
                  <a:pt x="51448" y="152140"/>
                </a:lnTo>
                <a:lnTo>
                  <a:pt x="45729" y="155719"/>
                </a:lnTo>
                <a:lnTo>
                  <a:pt x="40963" y="160010"/>
                </a:lnTo>
                <a:lnTo>
                  <a:pt x="36834" y="164776"/>
                </a:lnTo>
                <a:lnTo>
                  <a:pt x="33129" y="169859"/>
                </a:lnTo>
                <a:lnTo>
                  <a:pt x="29706" y="174199"/>
                </a:lnTo>
                <a:lnTo>
                  <a:pt x="26472" y="178045"/>
                </a:lnTo>
                <a:lnTo>
                  <a:pt x="23363" y="181562"/>
                </a:lnTo>
                <a:lnTo>
                  <a:pt x="20338" y="183907"/>
                </a:lnTo>
                <a:lnTo>
                  <a:pt x="14436" y="186512"/>
                </a:lnTo>
                <a:lnTo>
                  <a:pt x="8639" y="190209"/>
                </a:lnTo>
                <a:lnTo>
                  <a:pt x="0" y="19716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192"/>
          <p:cNvSpPr/>
          <p:nvPr/>
        </p:nvSpPr>
        <p:spPr>
          <a:xfrm>
            <a:off x="3243262" y="3823335"/>
            <a:ext cx="522923" cy="42863"/>
          </a:xfrm>
          <a:custGeom>
            <a:avLst/>
            <a:gdLst/>
            <a:ahLst/>
            <a:cxnLst/>
            <a:rect l="0" t="0" r="0" b="0"/>
            <a:pathLst>
              <a:path w="522923" h="42863">
                <a:moveTo>
                  <a:pt x="0" y="42862"/>
                </a:moveTo>
                <a:lnTo>
                  <a:pt x="61884" y="42862"/>
                </a:lnTo>
                <a:lnTo>
                  <a:pt x="69831" y="41910"/>
                </a:lnTo>
                <a:lnTo>
                  <a:pt x="77987" y="40322"/>
                </a:lnTo>
                <a:lnTo>
                  <a:pt x="86281" y="38311"/>
                </a:lnTo>
                <a:lnTo>
                  <a:pt x="94668" y="36971"/>
                </a:lnTo>
                <a:lnTo>
                  <a:pt x="103117" y="36077"/>
                </a:lnTo>
                <a:lnTo>
                  <a:pt x="111608" y="35481"/>
                </a:lnTo>
                <a:lnTo>
                  <a:pt x="121077" y="35084"/>
                </a:lnTo>
                <a:lnTo>
                  <a:pt x="141760" y="34643"/>
                </a:lnTo>
                <a:lnTo>
                  <a:pt x="151656" y="33572"/>
                </a:lnTo>
                <a:lnTo>
                  <a:pt x="161112" y="31907"/>
                </a:lnTo>
                <a:lnTo>
                  <a:pt x="180191" y="27515"/>
                </a:lnTo>
                <a:lnTo>
                  <a:pt x="201370" y="22389"/>
                </a:lnTo>
                <a:lnTo>
                  <a:pt x="212351" y="20641"/>
                </a:lnTo>
                <a:lnTo>
                  <a:pt x="223483" y="19476"/>
                </a:lnTo>
                <a:lnTo>
                  <a:pt x="234714" y="18699"/>
                </a:lnTo>
                <a:lnTo>
                  <a:pt x="246963" y="17228"/>
                </a:lnTo>
                <a:lnTo>
                  <a:pt x="259892" y="15295"/>
                </a:lnTo>
                <a:lnTo>
                  <a:pt x="273274" y="13054"/>
                </a:lnTo>
                <a:lnTo>
                  <a:pt x="286005" y="11560"/>
                </a:lnTo>
                <a:lnTo>
                  <a:pt x="298302" y="10564"/>
                </a:lnTo>
                <a:lnTo>
                  <a:pt x="310311" y="9900"/>
                </a:lnTo>
                <a:lnTo>
                  <a:pt x="331274" y="9162"/>
                </a:lnTo>
                <a:lnTo>
                  <a:pt x="340864" y="8965"/>
                </a:lnTo>
                <a:lnTo>
                  <a:pt x="351068" y="7882"/>
                </a:lnTo>
                <a:lnTo>
                  <a:pt x="361680" y="6207"/>
                </a:lnTo>
                <a:lnTo>
                  <a:pt x="372565" y="4138"/>
                </a:lnTo>
                <a:lnTo>
                  <a:pt x="382679" y="2758"/>
                </a:lnTo>
                <a:lnTo>
                  <a:pt x="392280" y="1839"/>
                </a:lnTo>
                <a:lnTo>
                  <a:pt x="401537" y="1226"/>
                </a:lnTo>
                <a:lnTo>
                  <a:pt x="410566" y="817"/>
                </a:lnTo>
                <a:lnTo>
                  <a:pt x="428219" y="363"/>
                </a:lnTo>
                <a:lnTo>
                  <a:pt x="522922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4" name="SMARTPenAnnotation193"/>
          <p:cNvSpPr/>
          <p:nvPr/>
        </p:nvSpPr>
        <p:spPr>
          <a:xfrm>
            <a:off x="3431895" y="3866197"/>
            <a:ext cx="188440" cy="248198"/>
          </a:xfrm>
          <a:custGeom>
            <a:avLst/>
            <a:gdLst/>
            <a:ahLst/>
            <a:cxnLst/>
            <a:rect l="0" t="0" r="0" b="0"/>
            <a:pathLst>
              <a:path w="188440" h="248198">
                <a:moveTo>
                  <a:pt x="111405" y="51435"/>
                </a:moveTo>
                <a:lnTo>
                  <a:pt x="111405" y="46884"/>
                </a:lnTo>
                <a:lnTo>
                  <a:pt x="110452" y="45544"/>
                </a:lnTo>
                <a:lnTo>
                  <a:pt x="108865" y="44650"/>
                </a:lnTo>
                <a:lnTo>
                  <a:pt x="104023" y="43216"/>
                </a:lnTo>
                <a:lnTo>
                  <a:pt x="98634" y="42967"/>
                </a:lnTo>
                <a:lnTo>
                  <a:pt x="78161" y="42872"/>
                </a:lnTo>
                <a:lnTo>
                  <a:pt x="74002" y="43821"/>
                </a:lnTo>
                <a:lnTo>
                  <a:pt x="70277" y="45407"/>
                </a:lnTo>
                <a:lnTo>
                  <a:pt x="66841" y="47416"/>
                </a:lnTo>
                <a:lnTo>
                  <a:pt x="62646" y="48756"/>
                </a:lnTo>
                <a:lnTo>
                  <a:pt x="57943" y="49649"/>
                </a:lnTo>
                <a:lnTo>
                  <a:pt x="52904" y="50244"/>
                </a:lnTo>
                <a:lnTo>
                  <a:pt x="48591" y="51594"/>
                </a:lnTo>
                <a:lnTo>
                  <a:pt x="44764" y="53446"/>
                </a:lnTo>
                <a:lnTo>
                  <a:pt x="41260" y="55633"/>
                </a:lnTo>
                <a:lnTo>
                  <a:pt x="37971" y="58044"/>
                </a:lnTo>
                <a:lnTo>
                  <a:pt x="34827" y="60603"/>
                </a:lnTo>
                <a:lnTo>
                  <a:pt x="31778" y="63262"/>
                </a:lnTo>
                <a:lnTo>
                  <a:pt x="27840" y="65988"/>
                </a:lnTo>
                <a:lnTo>
                  <a:pt x="23310" y="68757"/>
                </a:lnTo>
                <a:lnTo>
                  <a:pt x="18385" y="71556"/>
                </a:lnTo>
                <a:lnTo>
                  <a:pt x="15101" y="74374"/>
                </a:lnTo>
                <a:lnTo>
                  <a:pt x="12912" y="77205"/>
                </a:lnTo>
                <a:lnTo>
                  <a:pt x="11453" y="80045"/>
                </a:lnTo>
                <a:lnTo>
                  <a:pt x="9528" y="81939"/>
                </a:lnTo>
                <a:lnTo>
                  <a:pt x="7291" y="83201"/>
                </a:lnTo>
                <a:lnTo>
                  <a:pt x="4849" y="84042"/>
                </a:lnTo>
                <a:lnTo>
                  <a:pt x="3220" y="85555"/>
                </a:lnTo>
                <a:lnTo>
                  <a:pt x="2134" y="87517"/>
                </a:lnTo>
                <a:lnTo>
                  <a:pt x="927" y="92236"/>
                </a:lnTo>
                <a:lnTo>
                  <a:pt x="391" y="97509"/>
                </a:lnTo>
                <a:lnTo>
                  <a:pt x="153" y="103028"/>
                </a:lnTo>
                <a:lnTo>
                  <a:pt x="18" y="111489"/>
                </a:lnTo>
                <a:lnTo>
                  <a:pt x="0" y="114331"/>
                </a:lnTo>
                <a:lnTo>
                  <a:pt x="940" y="116226"/>
                </a:lnTo>
                <a:lnTo>
                  <a:pt x="2519" y="117489"/>
                </a:lnTo>
                <a:lnTo>
                  <a:pt x="4524" y="118331"/>
                </a:lnTo>
                <a:lnTo>
                  <a:pt x="9292" y="119267"/>
                </a:lnTo>
                <a:lnTo>
                  <a:pt x="11897" y="119516"/>
                </a:lnTo>
                <a:lnTo>
                  <a:pt x="14586" y="120635"/>
                </a:lnTo>
                <a:lnTo>
                  <a:pt x="20114" y="124418"/>
                </a:lnTo>
                <a:lnTo>
                  <a:pt x="23874" y="125808"/>
                </a:lnTo>
                <a:lnTo>
                  <a:pt x="28286" y="126735"/>
                </a:lnTo>
                <a:lnTo>
                  <a:pt x="33132" y="127352"/>
                </a:lnTo>
                <a:lnTo>
                  <a:pt x="38268" y="128716"/>
                </a:lnTo>
                <a:lnTo>
                  <a:pt x="43597" y="130579"/>
                </a:lnTo>
                <a:lnTo>
                  <a:pt x="49054" y="132773"/>
                </a:lnTo>
                <a:lnTo>
                  <a:pt x="55550" y="134235"/>
                </a:lnTo>
                <a:lnTo>
                  <a:pt x="62738" y="135210"/>
                </a:lnTo>
                <a:lnTo>
                  <a:pt x="70388" y="135860"/>
                </a:lnTo>
                <a:lnTo>
                  <a:pt x="77393" y="137246"/>
                </a:lnTo>
                <a:lnTo>
                  <a:pt x="83968" y="139122"/>
                </a:lnTo>
                <a:lnTo>
                  <a:pt x="90256" y="141326"/>
                </a:lnTo>
                <a:lnTo>
                  <a:pt x="96353" y="142795"/>
                </a:lnTo>
                <a:lnTo>
                  <a:pt x="102322" y="143774"/>
                </a:lnTo>
                <a:lnTo>
                  <a:pt x="108207" y="144427"/>
                </a:lnTo>
                <a:lnTo>
                  <a:pt x="114036" y="145815"/>
                </a:lnTo>
                <a:lnTo>
                  <a:pt x="119826" y="147692"/>
                </a:lnTo>
                <a:lnTo>
                  <a:pt x="125592" y="149897"/>
                </a:lnTo>
                <a:lnTo>
                  <a:pt x="131340" y="152319"/>
                </a:lnTo>
                <a:lnTo>
                  <a:pt x="137077" y="154886"/>
                </a:lnTo>
                <a:lnTo>
                  <a:pt x="142807" y="157550"/>
                </a:lnTo>
                <a:lnTo>
                  <a:pt x="147580" y="160278"/>
                </a:lnTo>
                <a:lnTo>
                  <a:pt x="151714" y="163050"/>
                </a:lnTo>
                <a:lnTo>
                  <a:pt x="155422" y="165850"/>
                </a:lnTo>
                <a:lnTo>
                  <a:pt x="157894" y="168669"/>
                </a:lnTo>
                <a:lnTo>
                  <a:pt x="159543" y="171501"/>
                </a:lnTo>
                <a:lnTo>
                  <a:pt x="160642" y="174342"/>
                </a:lnTo>
                <a:lnTo>
                  <a:pt x="164403" y="180038"/>
                </a:lnTo>
                <a:lnTo>
                  <a:pt x="166739" y="182890"/>
                </a:lnTo>
                <a:lnTo>
                  <a:pt x="168297" y="185745"/>
                </a:lnTo>
                <a:lnTo>
                  <a:pt x="170028" y="191456"/>
                </a:lnTo>
                <a:lnTo>
                  <a:pt x="169537" y="194312"/>
                </a:lnTo>
                <a:lnTo>
                  <a:pt x="166451" y="200026"/>
                </a:lnTo>
                <a:lnTo>
                  <a:pt x="164445" y="205741"/>
                </a:lnTo>
                <a:lnTo>
                  <a:pt x="162600" y="212408"/>
                </a:lnTo>
                <a:lnTo>
                  <a:pt x="160776" y="216853"/>
                </a:lnTo>
                <a:lnTo>
                  <a:pt x="158605" y="221721"/>
                </a:lnTo>
                <a:lnTo>
                  <a:pt x="155254" y="225919"/>
                </a:lnTo>
                <a:lnTo>
                  <a:pt x="151115" y="229670"/>
                </a:lnTo>
                <a:lnTo>
                  <a:pt x="146450" y="233124"/>
                </a:lnTo>
                <a:lnTo>
                  <a:pt x="142389" y="235426"/>
                </a:lnTo>
                <a:lnTo>
                  <a:pt x="138728" y="236961"/>
                </a:lnTo>
                <a:lnTo>
                  <a:pt x="135335" y="237984"/>
                </a:lnTo>
                <a:lnTo>
                  <a:pt x="131168" y="239618"/>
                </a:lnTo>
                <a:lnTo>
                  <a:pt x="126485" y="241661"/>
                </a:lnTo>
                <a:lnTo>
                  <a:pt x="121458" y="243974"/>
                </a:lnTo>
                <a:lnTo>
                  <a:pt x="117155" y="245517"/>
                </a:lnTo>
                <a:lnTo>
                  <a:pt x="113333" y="246546"/>
                </a:lnTo>
                <a:lnTo>
                  <a:pt x="109833" y="247232"/>
                </a:lnTo>
                <a:lnTo>
                  <a:pt x="106546" y="247689"/>
                </a:lnTo>
                <a:lnTo>
                  <a:pt x="103403" y="247993"/>
                </a:lnTo>
                <a:lnTo>
                  <a:pt x="100356" y="248197"/>
                </a:lnTo>
                <a:lnTo>
                  <a:pt x="97371" y="247379"/>
                </a:lnTo>
                <a:lnTo>
                  <a:pt x="91515" y="243931"/>
                </a:lnTo>
                <a:lnTo>
                  <a:pt x="87667" y="242631"/>
                </a:lnTo>
                <a:lnTo>
                  <a:pt x="83197" y="241764"/>
                </a:lnTo>
                <a:lnTo>
                  <a:pt x="71437" y="240373"/>
                </a:lnTo>
                <a:lnTo>
                  <a:pt x="67289" y="237642"/>
                </a:lnTo>
                <a:lnTo>
                  <a:pt x="64849" y="235581"/>
                </a:lnTo>
                <a:lnTo>
                  <a:pt x="63222" y="233254"/>
                </a:lnTo>
                <a:lnTo>
                  <a:pt x="61415" y="228129"/>
                </a:lnTo>
                <a:lnTo>
                  <a:pt x="58072" y="222675"/>
                </a:lnTo>
                <a:lnTo>
                  <a:pt x="55847" y="219888"/>
                </a:lnTo>
                <a:lnTo>
                  <a:pt x="54364" y="217077"/>
                </a:lnTo>
                <a:lnTo>
                  <a:pt x="52715" y="211414"/>
                </a:lnTo>
                <a:lnTo>
                  <a:pt x="53229" y="208570"/>
                </a:lnTo>
                <a:lnTo>
                  <a:pt x="56339" y="202870"/>
                </a:lnTo>
                <a:lnTo>
                  <a:pt x="57549" y="199064"/>
                </a:lnTo>
                <a:lnTo>
                  <a:pt x="58356" y="194622"/>
                </a:lnTo>
                <a:lnTo>
                  <a:pt x="58894" y="189756"/>
                </a:lnTo>
                <a:lnTo>
                  <a:pt x="60205" y="184606"/>
                </a:lnTo>
                <a:lnTo>
                  <a:pt x="62032" y="179268"/>
                </a:lnTo>
                <a:lnTo>
                  <a:pt x="64201" y="173805"/>
                </a:lnTo>
                <a:lnTo>
                  <a:pt x="67553" y="169210"/>
                </a:lnTo>
                <a:lnTo>
                  <a:pt x="71693" y="165194"/>
                </a:lnTo>
                <a:lnTo>
                  <a:pt x="76358" y="161564"/>
                </a:lnTo>
                <a:lnTo>
                  <a:pt x="80420" y="157239"/>
                </a:lnTo>
                <a:lnTo>
                  <a:pt x="84081" y="152451"/>
                </a:lnTo>
                <a:lnTo>
                  <a:pt x="87474" y="147354"/>
                </a:lnTo>
                <a:lnTo>
                  <a:pt x="90688" y="143004"/>
                </a:lnTo>
                <a:lnTo>
                  <a:pt x="93783" y="139151"/>
                </a:lnTo>
                <a:lnTo>
                  <a:pt x="96800" y="135630"/>
                </a:lnTo>
                <a:lnTo>
                  <a:pt x="100716" y="131377"/>
                </a:lnTo>
                <a:lnTo>
                  <a:pt x="114376" y="117243"/>
                </a:lnTo>
                <a:lnTo>
                  <a:pt x="174236" y="57184"/>
                </a:lnTo>
                <a:lnTo>
                  <a:pt x="176152" y="54316"/>
                </a:lnTo>
                <a:lnTo>
                  <a:pt x="178281" y="48588"/>
                </a:lnTo>
                <a:lnTo>
                  <a:pt x="181768" y="42867"/>
                </a:lnTo>
                <a:lnTo>
                  <a:pt x="184031" y="40008"/>
                </a:lnTo>
                <a:lnTo>
                  <a:pt x="185540" y="37150"/>
                </a:lnTo>
                <a:lnTo>
                  <a:pt x="187216" y="31434"/>
                </a:lnTo>
                <a:lnTo>
                  <a:pt x="187961" y="25718"/>
                </a:lnTo>
                <a:lnTo>
                  <a:pt x="188292" y="20003"/>
                </a:lnTo>
                <a:lnTo>
                  <a:pt x="188439" y="14288"/>
                </a:lnTo>
                <a:lnTo>
                  <a:pt x="187526" y="12383"/>
                </a:lnTo>
                <a:lnTo>
                  <a:pt x="185965" y="11113"/>
                </a:lnTo>
                <a:lnTo>
                  <a:pt x="183971" y="10266"/>
                </a:lnTo>
                <a:lnTo>
                  <a:pt x="179216" y="6785"/>
                </a:lnTo>
                <a:lnTo>
                  <a:pt x="172953" y="1340"/>
                </a:lnTo>
                <a:lnTo>
                  <a:pt x="169557" y="596"/>
                </a:lnTo>
                <a:lnTo>
                  <a:pt x="162839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5" name="SMARTPenAnnotation194"/>
          <p:cNvSpPr/>
          <p:nvPr/>
        </p:nvSpPr>
        <p:spPr>
          <a:xfrm>
            <a:off x="3937634" y="3797651"/>
            <a:ext cx="42832" cy="51008"/>
          </a:xfrm>
          <a:custGeom>
            <a:avLst/>
            <a:gdLst/>
            <a:ahLst/>
            <a:cxnLst/>
            <a:rect l="0" t="0" r="0" b="0"/>
            <a:pathLst>
              <a:path w="42832" h="51008">
                <a:moveTo>
                  <a:pt x="34291" y="8539"/>
                </a:moveTo>
                <a:lnTo>
                  <a:pt x="34291" y="29872"/>
                </a:lnTo>
                <a:lnTo>
                  <a:pt x="33338" y="32286"/>
                </a:lnTo>
                <a:lnTo>
                  <a:pt x="31751" y="34848"/>
                </a:lnTo>
                <a:lnTo>
                  <a:pt x="26909" y="41252"/>
                </a:lnTo>
                <a:lnTo>
                  <a:pt x="25560" y="41778"/>
                </a:lnTo>
                <a:lnTo>
                  <a:pt x="23708" y="42128"/>
                </a:lnTo>
                <a:lnTo>
                  <a:pt x="18442" y="42690"/>
                </a:lnTo>
                <a:lnTo>
                  <a:pt x="17057" y="41784"/>
                </a:lnTo>
                <a:lnTo>
                  <a:pt x="15182" y="40227"/>
                </a:lnTo>
                <a:lnTo>
                  <a:pt x="12979" y="38237"/>
                </a:lnTo>
                <a:lnTo>
                  <a:pt x="10557" y="36910"/>
                </a:lnTo>
                <a:lnTo>
                  <a:pt x="7991" y="36025"/>
                </a:lnTo>
                <a:lnTo>
                  <a:pt x="5328" y="35436"/>
                </a:lnTo>
                <a:lnTo>
                  <a:pt x="3552" y="34090"/>
                </a:lnTo>
                <a:lnTo>
                  <a:pt x="2368" y="32240"/>
                </a:lnTo>
                <a:lnTo>
                  <a:pt x="468" y="26979"/>
                </a:lnTo>
                <a:lnTo>
                  <a:pt x="312" y="25595"/>
                </a:lnTo>
                <a:lnTo>
                  <a:pt x="209" y="23719"/>
                </a:lnTo>
                <a:lnTo>
                  <a:pt x="139" y="21517"/>
                </a:lnTo>
                <a:lnTo>
                  <a:pt x="1045" y="19096"/>
                </a:lnTo>
                <a:lnTo>
                  <a:pt x="2602" y="16529"/>
                </a:lnTo>
                <a:lnTo>
                  <a:pt x="7394" y="10117"/>
                </a:lnTo>
                <a:lnTo>
                  <a:pt x="8739" y="8638"/>
                </a:lnTo>
                <a:lnTo>
                  <a:pt x="15851" y="1296"/>
                </a:lnTo>
                <a:lnTo>
                  <a:pt x="17235" y="853"/>
                </a:lnTo>
                <a:lnTo>
                  <a:pt x="19110" y="557"/>
                </a:lnTo>
                <a:lnTo>
                  <a:pt x="21313" y="360"/>
                </a:lnTo>
                <a:lnTo>
                  <a:pt x="23733" y="229"/>
                </a:lnTo>
                <a:lnTo>
                  <a:pt x="32712" y="0"/>
                </a:lnTo>
                <a:lnTo>
                  <a:pt x="33238" y="941"/>
                </a:lnTo>
                <a:lnTo>
                  <a:pt x="33589" y="2522"/>
                </a:lnTo>
                <a:lnTo>
                  <a:pt x="33823" y="4527"/>
                </a:lnTo>
                <a:lnTo>
                  <a:pt x="34932" y="5864"/>
                </a:lnTo>
                <a:lnTo>
                  <a:pt x="36623" y="6756"/>
                </a:lnTo>
                <a:lnTo>
                  <a:pt x="38703" y="7350"/>
                </a:lnTo>
                <a:lnTo>
                  <a:pt x="40090" y="8699"/>
                </a:lnTo>
                <a:lnTo>
                  <a:pt x="41014" y="10551"/>
                </a:lnTo>
                <a:lnTo>
                  <a:pt x="41631" y="12737"/>
                </a:lnTo>
                <a:lnTo>
                  <a:pt x="42042" y="15148"/>
                </a:lnTo>
                <a:lnTo>
                  <a:pt x="42315" y="17707"/>
                </a:lnTo>
                <a:lnTo>
                  <a:pt x="42755" y="24108"/>
                </a:lnTo>
                <a:lnTo>
                  <a:pt x="42815" y="27524"/>
                </a:lnTo>
                <a:lnTo>
                  <a:pt x="42831" y="29768"/>
                </a:lnTo>
                <a:lnTo>
                  <a:pt x="41889" y="32216"/>
                </a:lnTo>
                <a:lnTo>
                  <a:pt x="40309" y="34801"/>
                </a:lnTo>
                <a:lnTo>
                  <a:pt x="35479" y="41243"/>
                </a:lnTo>
                <a:lnTo>
                  <a:pt x="34130" y="42724"/>
                </a:lnTo>
                <a:lnTo>
                  <a:pt x="27014" y="50070"/>
                </a:lnTo>
                <a:lnTo>
                  <a:pt x="25629" y="50514"/>
                </a:lnTo>
                <a:lnTo>
                  <a:pt x="23754" y="50810"/>
                </a:lnTo>
                <a:lnTo>
                  <a:pt x="21551" y="51007"/>
                </a:lnTo>
                <a:lnTo>
                  <a:pt x="19130" y="50186"/>
                </a:lnTo>
                <a:lnTo>
                  <a:pt x="16564" y="48686"/>
                </a:lnTo>
                <a:lnTo>
                  <a:pt x="10152" y="43986"/>
                </a:lnTo>
                <a:lnTo>
                  <a:pt x="8673" y="43600"/>
                </a:lnTo>
                <a:lnTo>
                  <a:pt x="6734" y="43343"/>
                </a:lnTo>
                <a:lnTo>
                  <a:pt x="4490" y="43171"/>
                </a:lnTo>
                <a:lnTo>
                  <a:pt x="2993" y="42105"/>
                </a:lnTo>
                <a:lnTo>
                  <a:pt x="1996" y="40441"/>
                </a:lnTo>
                <a:lnTo>
                  <a:pt x="395" y="35478"/>
                </a:lnTo>
                <a:lnTo>
                  <a:pt x="263" y="34118"/>
                </a:lnTo>
                <a:lnTo>
                  <a:pt x="176" y="32259"/>
                </a:lnTo>
                <a:lnTo>
                  <a:pt x="0" y="2568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7" name="SMARTPenAnnotation195"/>
          <p:cNvSpPr/>
          <p:nvPr/>
        </p:nvSpPr>
        <p:spPr>
          <a:xfrm>
            <a:off x="4118169" y="3591880"/>
            <a:ext cx="205185" cy="231058"/>
          </a:xfrm>
          <a:custGeom>
            <a:avLst/>
            <a:gdLst/>
            <a:ahLst/>
            <a:cxnLst/>
            <a:rect l="0" t="0" r="0" b="0"/>
            <a:pathLst>
              <a:path w="205185" h="231058">
                <a:moveTo>
                  <a:pt x="162365" y="8570"/>
                </a:moveTo>
                <a:lnTo>
                  <a:pt x="154984" y="1189"/>
                </a:lnTo>
                <a:lnTo>
                  <a:pt x="151783" y="527"/>
                </a:lnTo>
                <a:lnTo>
                  <a:pt x="146517" y="102"/>
                </a:lnTo>
                <a:lnTo>
                  <a:pt x="122896" y="3"/>
                </a:lnTo>
                <a:lnTo>
                  <a:pt x="116884" y="0"/>
                </a:lnTo>
                <a:lnTo>
                  <a:pt x="112994" y="951"/>
                </a:lnTo>
                <a:lnTo>
                  <a:pt x="108497" y="2538"/>
                </a:lnTo>
                <a:lnTo>
                  <a:pt x="103593" y="4549"/>
                </a:lnTo>
                <a:lnTo>
                  <a:pt x="98418" y="5889"/>
                </a:lnTo>
                <a:lnTo>
                  <a:pt x="93065" y="6782"/>
                </a:lnTo>
                <a:lnTo>
                  <a:pt x="87589" y="7378"/>
                </a:lnTo>
                <a:lnTo>
                  <a:pt x="82987" y="8728"/>
                </a:lnTo>
                <a:lnTo>
                  <a:pt x="78967" y="10580"/>
                </a:lnTo>
                <a:lnTo>
                  <a:pt x="75334" y="12767"/>
                </a:lnTo>
                <a:lnTo>
                  <a:pt x="71007" y="15178"/>
                </a:lnTo>
                <a:lnTo>
                  <a:pt x="61119" y="20397"/>
                </a:lnTo>
                <a:lnTo>
                  <a:pt x="56768" y="23122"/>
                </a:lnTo>
                <a:lnTo>
                  <a:pt x="52915" y="25891"/>
                </a:lnTo>
                <a:lnTo>
                  <a:pt x="49393" y="28690"/>
                </a:lnTo>
                <a:lnTo>
                  <a:pt x="45141" y="31508"/>
                </a:lnTo>
                <a:lnTo>
                  <a:pt x="40400" y="34339"/>
                </a:lnTo>
                <a:lnTo>
                  <a:pt x="35336" y="37179"/>
                </a:lnTo>
                <a:lnTo>
                  <a:pt x="31006" y="40025"/>
                </a:lnTo>
                <a:lnTo>
                  <a:pt x="27167" y="42875"/>
                </a:lnTo>
                <a:lnTo>
                  <a:pt x="23656" y="45727"/>
                </a:lnTo>
                <a:lnTo>
                  <a:pt x="20362" y="48581"/>
                </a:lnTo>
                <a:lnTo>
                  <a:pt x="14163" y="54293"/>
                </a:lnTo>
                <a:lnTo>
                  <a:pt x="1215" y="66884"/>
                </a:lnTo>
                <a:lnTo>
                  <a:pt x="640" y="68401"/>
                </a:lnTo>
                <a:lnTo>
                  <a:pt x="0" y="72626"/>
                </a:lnTo>
                <a:lnTo>
                  <a:pt x="782" y="75086"/>
                </a:lnTo>
                <a:lnTo>
                  <a:pt x="5480" y="82148"/>
                </a:lnTo>
                <a:lnTo>
                  <a:pt x="10091" y="87556"/>
                </a:lnTo>
                <a:lnTo>
                  <a:pt x="12272" y="89802"/>
                </a:lnTo>
                <a:lnTo>
                  <a:pt x="14678" y="91300"/>
                </a:lnTo>
                <a:lnTo>
                  <a:pt x="19891" y="92964"/>
                </a:lnTo>
                <a:lnTo>
                  <a:pt x="25384" y="93703"/>
                </a:lnTo>
                <a:lnTo>
                  <a:pt x="28182" y="93900"/>
                </a:lnTo>
                <a:lnTo>
                  <a:pt x="31952" y="94984"/>
                </a:lnTo>
                <a:lnTo>
                  <a:pt x="36371" y="96659"/>
                </a:lnTo>
                <a:lnTo>
                  <a:pt x="41221" y="98729"/>
                </a:lnTo>
                <a:lnTo>
                  <a:pt x="46360" y="100108"/>
                </a:lnTo>
                <a:lnTo>
                  <a:pt x="51691" y="101028"/>
                </a:lnTo>
                <a:lnTo>
                  <a:pt x="57150" y="101641"/>
                </a:lnTo>
                <a:lnTo>
                  <a:pt x="62694" y="102049"/>
                </a:lnTo>
                <a:lnTo>
                  <a:pt x="68296" y="102322"/>
                </a:lnTo>
                <a:lnTo>
                  <a:pt x="73935" y="102504"/>
                </a:lnTo>
                <a:lnTo>
                  <a:pt x="79599" y="103577"/>
                </a:lnTo>
                <a:lnTo>
                  <a:pt x="85281" y="105246"/>
                </a:lnTo>
                <a:lnTo>
                  <a:pt x="90973" y="107310"/>
                </a:lnTo>
                <a:lnTo>
                  <a:pt x="96673" y="108687"/>
                </a:lnTo>
                <a:lnTo>
                  <a:pt x="102378" y="109604"/>
                </a:lnTo>
                <a:lnTo>
                  <a:pt x="108086" y="110216"/>
                </a:lnTo>
                <a:lnTo>
                  <a:pt x="113797" y="111576"/>
                </a:lnTo>
                <a:lnTo>
                  <a:pt x="119509" y="113436"/>
                </a:lnTo>
                <a:lnTo>
                  <a:pt x="125222" y="115628"/>
                </a:lnTo>
                <a:lnTo>
                  <a:pt x="130936" y="118042"/>
                </a:lnTo>
                <a:lnTo>
                  <a:pt x="136650" y="120604"/>
                </a:lnTo>
                <a:lnTo>
                  <a:pt x="148079" y="125990"/>
                </a:lnTo>
                <a:lnTo>
                  <a:pt x="159508" y="131559"/>
                </a:lnTo>
                <a:lnTo>
                  <a:pt x="164271" y="134377"/>
                </a:lnTo>
                <a:lnTo>
                  <a:pt x="168398" y="137209"/>
                </a:lnTo>
                <a:lnTo>
                  <a:pt x="172102" y="140049"/>
                </a:lnTo>
                <a:lnTo>
                  <a:pt x="175524" y="142895"/>
                </a:lnTo>
                <a:lnTo>
                  <a:pt x="181866" y="148597"/>
                </a:lnTo>
                <a:lnTo>
                  <a:pt x="187860" y="154307"/>
                </a:lnTo>
                <a:lnTo>
                  <a:pt x="199469" y="165733"/>
                </a:lnTo>
                <a:lnTo>
                  <a:pt x="201389" y="169543"/>
                </a:lnTo>
                <a:lnTo>
                  <a:pt x="202668" y="173988"/>
                </a:lnTo>
                <a:lnTo>
                  <a:pt x="203522" y="178856"/>
                </a:lnTo>
                <a:lnTo>
                  <a:pt x="204090" y="183054"/>
                </a:lnTo>
                <a:lnTo>
                  <a:pt x="204722" y="190258"/>
                </a:lnTo>
                <a:lnTo>
                  <a:pt x="205003" y="196635"/>
                </a:lnTo>
                <a:lnTo>
                  <a:pt x="205162" y="205580"/>
                </a:lnTo>
                <a:lnTo>
                  <a:pt x="205184" y="208490"/>
                </a:lnTo>
                <a:lnTo>
                  <a:pt x="204246" y="211382"/>
                </a:lnTo>
                <a:lnTo>
                  <a:pt x="200664" y="217136"/>
                </a:lnTo>
                <a:lnTo>
                  <a:pt x="196495" y="222699"/>
                </a:lnTo>
                <a:lnTo>
                  <a:pt x="192457" y="226928"/>
                </a:lnTo>
                <a:lnTo>
                  <a:pt x="190046" y="228437"/>
                </a:lnTo>
                <a:lnTo>
                  <a:pt x="184828" y="230114"/>
                </a:lnTo>
                <a:lnTo>
                  <a:pt x="179334" y="230859"/>
                </a:lnTo>
                <a:lnTo>
                  <a:pt x="176535" y="231057"/>
                </a:lnTo>
                <a:lnTo>
                  <a:pt x="173717" y="230237"/>
                </a:lnTo>
                <a:lnTo>
                  <a:pt x="168046" y="226786"/>
                </a:lnTo>
                <a:lnTo>
                  <a:pt x="162350" y="224617"/>
                </a:lnTo>
                <a:lnTo>
                  <a:pt x="159498" y="224039"/>
                </a:lnTo>
                <a:lnTo>
                  <a:pt x="153788" y="220856"/>
                </a:lnTo>
                <a:lnTo>
                  <a:pt x="150932" y="218674"/>
                </a:lnTo>
                <a:lnTo>
                  <a:pt x="145219" y="216249"/>
                </a:lnTo>
                <a:lnTo>
                  <a:pt x="142362" y="215603"/>
                </a:lnTo>
                <a:lnTo>
                  <a:pt x="140457" y="214219"/>
                </a:lnTo>
                <a:lnTo>
                  <a:pt x="139188" y="212344"/>
                </a:lnTo>
                <a:lnTo>
                  <a:pt x="136824" y="206769"/>
                </a:lnTo>
                <a:lnTo>
                  <a:pt x="132599" y="197940"/>
                </a:lnTo>
                <a:lnTo>
                  <a:pt x="131091" y="193872"/>
                </a:lnTo>
                <a:lnTo>
                  <a:pt x="129416" y="186811"/>
                </a:lnTo>
                <a:lnTo>
                  <a:pt x="126131" y="180498"/>
                </a:lnTo>
                <a:lnTo>
                  <a:pt x="123922" y="177481"/>
                </a:lnTo>
                <a:lnTo>
                  <a:pt x="121467" y="171589"/>
                </a:lnTo>
                <a:lnTo>
                  <a:pt x="120376" y="164843"/>
                </a:lnTo>
                <a:lnTo>
                  <a:pt x="120085" y="160377"/>
                </a:lnTo>
                <a:lnTo>
                  <a:pt x="119761" y="151287"/>
                </a:lnTo>
                <a:lnTo>
                  <a:pt x="119580" y="139862"/>
                </a:lnTo>
                <a:lnTo>
                  <a:pt x="119513" y="118452"/>
                </a:lnTo>
                <a:lnTo>
                  <a:pt x="120462" y="115162"/>
                </a:lnTo>
                <a:lnTo>
                  <a:pt x="124056" y="108966"/>
                </a:lnTo>
                <a:lnTo>
                  <a:pt x="128829" y="103038"/>
                </a:lnTo>
                <a:lnTo>
                  <a:pt x="134126" y="97228"/>
                </a:lnTo>
                <a:lnTo>
                  <a:pt x="139654" y="91471"/>
                </a:lnTo>
                <a:lnTo>
                  <a:pt x="141510" y="88602"/>
                </a:lnTo>
                <a:lnTo>
                  <a:pt x="143571" y="82875"/>
                </a:lnTo>
                <a:lnTo>
                  <a:pt x="147028" y="77154"/>
                </a:lnTo>
                <a:lnTo>
                  <a:pt x="149283" y="74295"/>
                </a:lnTo>
                <a:lnTo>
                  <a:pt x="151788" y="68578"/>
                </a:lnTo>
                <a:lnTo>
                  <a:pt x="152902" y="62863"/>
                </a:lnTo>
                <a:lnTo>
                  <a:pt x="153397" y="57148"/>
                </a:lnTo>
                <a:lnTo>
                  <a:pt x="154482" y="55242"/>
                </a:lnTo>
                <a:lnTo>
                  <a:pt x="156157" y="53972"/>
                </a:lnTo>
                <a:lnTo>
                  <a:pt x="158227" y="53125"/>
                </a:lnTo>
                <a:lnTo>
                  <a:pt x="159606" y="51608"/>
                </a:lnTo>
                <a:lnTo>
                  <a:pt x="160526" y="49645"/>
                </a:lnTo>
                <a:lnTo>
                  <a:pt x="161139" y="47383"/>
                </a:lnTo>
                <a:lnTo>
                  <a:pt x="160595" y="45875"/>
                </a:lnTo>
                <a:lnTo>
                  <a:pt x="159281" y="44870"/>
                </a:lnTo>
                <a:lnTo>
                  <a:pt x="154877" y="43257"/>
                </a:lnTo>
                <a:lnTo>
                  <a:pt x="154515" y="42172"/>
                </a:lnTo>
                <a:lnTo>
                  <a:pt x="153936" y="36127"/>
                </a:lnTo>
                <a:lnTo>
                  <a:pt x="153793" y="3428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8" name="SMARTPenAnnotation196"/>
          <p:cNvSpPr/>
          <p:nvPr/>
        </p:nvSpPr>
        <p:spPr>
          <a:xfrm>
            <a:off x="680116" y="3660457"/>
            <a:ext cx="38936" cy="42820"/>
          </a:xfrm>
          <a:custGeom>
            <a:avLst/>
            <a:gdLst/>
            <a:ahLst/>
            <a:cxnLst/>
            <a:rect l="0" t="0" r="0" b="0"/>
            <a:pathLst>
              <a:path w="38936" h="42820">
                <a:moveTo>
                  <a:pt x="25686" y="0"/>
                </a:moveTo>
                <a:lnTo>
                  <a:pt x="25686" y="4551"/>
                </a:lnTo>
                <a:lnTo>
                  <a:pt x="24733" y="5892"/>
                </a:lnTo>
                <a:lnTo>
                  <a:pt x="23146" y="6785"/>
                </a:lnTo>
                <a:lnTo>
                  <a:pt x="21135" y="7381"/>
                </a:lnTo>
                <a:lnTo>
                  <a:pt x="19795" y="8731"/>
                </a:lnTo>
                <a:lnTo>
                  <a:pt x="18901" y="10583"/>
                </a:lnTo>
                <a:lnTo>
                  <a:pt x="18305" y="12770"/>
                </a:lnTo>
                <a:lnTo>
                  <a:pt x="16955" y="15181"/>
                </a:lnTo>
                <a:lnTo>
                  <a:pt x="15103" y="17741"/>
                </a:lnTo>
                <a:lnTo>
                  <a:pt x="12916" y="20400"/>
                </a:lnTo>
                <a:lnTo>
                  <a:pt x="11457" y="23125"/>
                </a:lnTo>
                <a:lnTo>
                  <a:pt x="10485" y="25894"/>
                </a:lnTo>
                <a:lnTo>
                  <a:pt x="9837" y="28693"/>
                </a:lnTo>
                <a:lnTo>
                  <a:pt x="9405" y="31511"/>
                </a:lnTo>
                <a:lnTo>
                  <a:pt x="9117" y="34343"/>
                </a:lnTo>
                <a:lnTo>
                  <a:pt x="8655" y="41180"/>
                </a:lnTo>
                <a:lnTo>
                  <a:pt x="7664" y="41741"/>
                </a:lnTo>
                <a:lnTo>
                  <a:pt x="6052" y="42115"/>
                </a:lnTo>
                <a:lnTo>
                  <a:pt x="324" y="42819"/>
                </a:lnTo>
                <a:lnTo>
                  <a:pt x="206" y="41881"/>
                </a:lnTo>
                <a:lnTo>
                  <a:pt x="127" y="40303"/>
                </a:lnTo>
                <a:lnTo>
                  <a:pt x="0" y="35478"/>
                </a:lnTo>
                <a:lnTo>
                  <a:pt x="942" y="34129"/>
                </a:lnTo>
                <a:lnTo>
                  <a:pt x="2522" y="32278"/>
                </a:lnTo>
                <a:lnTo>
                  <a:pt x="4529" y="30091"/>
                </a:lnTo>
                <a:lnTo>
                  <a:pt x="5866" y="27681"/>
                </a:lnTo>
                <a:lnTo>
                  <a:pt x="6758" y="25121"/>
                </a:lnTo>
                <a:lnTo>
                  <a:pt x="7352" y="22463"/>
                </a:lnTo>
                <a:lnTo>
                  <a:pt x="8701" y="19738"/>
                </a:lnTo>
                <a:lnTo>
                  <a:pt x="10553" y="16968"/>
                </a:lnTo>
                <a:lnTo>
                  <a:pt x="12740" y="14170"/>
                </a:lnTo>
                <a:lnTo>
                  <a:pt x="15150" y="12304"/>
                </a:lnTo>
                <a:lnTo>
                  <a:pt x="17710" y="11060"/>
                </a:lnTo>
                <a:lnTo>
                  <a:pt x="20368" y="10231"/>
                </a:lnTo>
                <a:lnTo>
                  <a:pt x="22141" y="8726"/>
                </a:lnTo>
                <a:lnTo>
                  <a:pt x="23322" y="6770"/>
                </a:lnTo>
                <a:lnTo>
                  <a:pt x="24110" y="4513"/>
                </a:lnTo>
                <a:lnTo>
                  <a:pt x="25588" y="3009"/>
                </a:lnTo>
                <a:lnTo>
                  <a:pt x="27526" y="2006"/>
                </a:lnTo>
                <a:lnTo>
                  <a:pt x="32928" y="397"/>
                </a:lnTo>
                <a:lnTo>
                  <a:pt x="34324" y="264"/>
                </a:lnTo>
                <a:lnTo>
                  <a:pt x="36207" y="176"/>
                </a:lnTo>
                <a:lnTo>
                  <a:pt x="38415" y="118"/>
                </a:lnTo>
                <a:lnTo>
                  <a:pt x="38935" y="1031"/>
                </a:lnTo>
                <a:lnTo>
                  <a:pt x="38328" y="2593"/>
                </a:lnTo>
                <a:lnTo>
                  <a:pt x="35062" y="7391"/>
                </a:lnTo>
                <a:lnTo>
                  <a:pt x="34794" y="8738"/>
                </a:lnTo>
                <a:lnTo>
                  <a:pt x="34616" y="10587"/>
                </a:lnTo>
                <a:lnTo>
                  <a:pt x="34329" y="15850"/>
                </a:lnTo>
                <a:lnTo>
                  <a:pt x="34265" y="24412"/>
                </a:lnTo>
                <a:lnTo>
                  <a:pt x="33310" y="24847"/>
                </a:lnTo>
                <a:lnTo>
                  <a:pt x="31721" y="25138"/>
                </a:lnTo>
                <a:lnTo>
                  <a:pt x="26878" y="25603"/>
                </a:lnTo>
                <a:lnTo>
                  <a:pt x="25528" y="25641"/>
                </a:lnTo>
                <a:lnTo>
                  <a:pt x="17113" y="2571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9" name="SMARTPenAnnotation197"/>
          <p:cNvSpPr/>
          <p:nvPr/>
        </p:nvSpPr>
        <p:spPr>
          <a:xfrm>
            <a:off x="294837" y="3480844"/>
            <a:ext cx="263538" cy="342479"/>
          </a:xfrm>
          <a:custGeom>
            <a:avLst/>
            <a:gdLst/>
            <a:ahLst/>
            <a:cxnLst/>
            <a:rect l="0" t="0" r="0" b="0"/>
            <a:pathLst>
              <a:path w="263538" h="342479">
                <a:moveTo>
                  <a:pt x="213797" y="42453"/>
                </a:moveTo>
                <a:lnTo>
                  <a:pt x="206417" y="35072"/>
                </a:lnTo>
                <a:lnTo>
                  <a:pt x="203162" y="34675"/>
                </a:lnTo>
                <a:lnTo>
                  <a:pt x="198135" y="34410"/>
                </a:lnTo>
                <a:lnTo>
                  <a:pt x="182487" y="34037"/>
                </a:lnTo>
                <a:lnTo>
                  <a:pt x="178636" y="33985"/>
                </a:lnTo>
                <a:lnTo>
                  <a:pt x="174164" y="34903"/>
                </a:lnTo>
                <a:lnTo>
                  <a:pt x="169278" y="36467"/>
                </a:lnTo>
                <a:lnTo>
                  <a:pt x="164115" y="38462"/>
                </a:lnTo>
                <a:lnTo>
                  <a:pt x="158768" y="39793"/>
                </a:lnTo>
                <a:lnTo>
                  <a:pt x="153299" y="40680"/>
                </a:lnTo>
                <a:lnTo>
                  <a:pt x="147748" y="41271"/>
                </a:lnTo>
                <a:lnTo>
                  <a:pt x="143094" y="42617"/>
                </a:lnTo>
                <a:lnTo>
                  <a:pt x="135384" y="46653"/>
                </a:lnTo>
                <a:lnTo>
                  <a:pt x="131042" y="49063"/>
                </a:lnTo>
                <a:lnTo>
                  <a:pt x="121137" y="54281"/>
                </a:lnTo>
                <a:lnTo>
                  <a:pt x="115829" y="57958"/>
                </a:lnTo>
                <a:lnTo>
                  <a:pt x="110385" y="62315"/>
                </a:lnTo>
                <a:lnTo>
                  <a:pt x="104851" y="67124"/>
                </a:lnTo>
                <a:lnTo>
                  <a:pt x="99256" y="71283"/>
                </a:lnTo>
                <a:lnTo>
                  <a:pt x="93622" y="75008"/>
                </a:lnTo>
                <a:lnTo>
                  <a:pt x="87960" y="78444"/>
                </a:lnTo>
                <a:lnTo>
                  <a:pt x="82281" y="81687"/>
                </a:lnTo>
                <a:lnTo>
                  <a:pt x="70891" y="87830"/>
                </a:lnTo>
                <a:lnTo>
                  <a:pt x="65186" y="91754"/>
                </a:lnTo>
                <a:lnTo>
                  <a:pt x="59478" y="96276"/>
                </a:lnTo>
                <a:lnTo>
                  <a:pt x="53768" y="101195"/>
                </a:lnTo>
                <a:lnTo>
                  <a:pt x="48056" y="105427"/>
                </a:lnTo>
                <a:lnTo>
                  <a:pt x="42343" y="109200"/>
                </a:lnTo>
                <a:lnTo>
                  <a:pt x="36630" y="112669"/>
                </a:lnTo>
                <a:lnTo>
                  <a:pt x="31868" y="115934"/>
                </a:lnTo>
                <a:lnTo>
                  <a:pt x="24037" y="122101"/>
                </a:lnTo>
                <a:lnTo>
                  <a:pt x="17382" y="125477"/>
                </a:lnTo>
                <a:lnTo>
                  <a:pt x="14274" y="126378"/>
                </a:lnTo>
                <a:lnTo>
                  <a:pt x="8280" y="129918"/>
                </a:lnTo>
                <a:lnTo>
                  <a:pt x="5349" y="132196"/>
                </a:lnTo>
                <a:lnTo>
                  <a:pt x="3394" y="134666"/>
                </a:lnTo>
                <a:lnTo>
                  <a:pt x="2091" y="137266"/>
                </a:lnTo>
                <a:lnTo>
                  <a:pt x="0" y="143732"/>
                </a:lnTo>
                <a:lnTo>
                  <a:pt x="781" y="145214"/>
                </a:lnTo>
                <a:lnTo>
                  <a:pt x="4188" y="149403"/>
                </a:lnTo>
                <a:lnTo>
                  <a:pt x="5478" y="151853"/>
                </a:lnTo>
                <a:lnTo>
                  <a:pt x="6911" y="157115"/>
                </a:lnTo>
                <a:lnTo>
                  <a:pt x="8246" y="158899"/>
                </a:lnTo>
                <a:lnTo>
                  <a:pt x="10088" y="160089"/>
                </a:lnTo>
                <a:lnTo>
                  <a:pt x="12269" y="160882"/>
                </a:lnTo>
                <a:lnTo>
                  <a:pt x="17231" y="164303"/>
                </a:lnTo>
                <a:lnTo>
                  <a:pt x="19888" y="166549"/>
                </a:lnTo>
                <a:lnTo>
                  <a:pt x="22612" y="168046"/>
                </a:lnTo>
                <a:lnTo>
                  <a:pt x="31949" y="171106"/>
                </a:lnTo>
                <a:lnTo>
                  <a:pt x="36368" y="172989"/>
                </a:lnTo>
                <a:lnTo>
                  <a:pt x="41219" y="175197"/>
                </a:lnTo>
                <a:lnTo>
                  <a:pt x="46357" y="176669"/>
                </a:lnTo>
                <a:lnTo>
                  <a:pt x="51688" y="177650"/>
                </a:lnTo>
                <a:lnTo>
                  <a:pt x="57147" y="178305"/>
                </a:lnTo>
                <a:lnTo>
                  <a:pt x="61739" y="179693"/>
                </a:lnTo>
                <a:lnTo>
                  <a:pt x="69381" y="183776"/>
                </a:lnTo>
                <a:lnTo>
                  <a:pt x="74657" y="185246"/>
                </a:lnTo>
                <a:lnTo>
                  <a:pt x="81032" y="186226"/>
                </a:lnTo>
                <a:lnTo>
                  <a:pt x="88140" y="186879"/>
                </a:lnTo>
                <a:lnTo>
                  <a:pt x="94783" y="188267"/>
                </a:lnTo>
                <a:lnTo>
                  <a:pt x="101117" y="190145"/>
                </a:lnTo>
                <a:lnTo>
                  <a:pt x="107245" y="192350"/>
                </a:lnTo>
                <a:lnTo>
                  <a:pt x="113235" y="194771"/>
                </a:lnTo>
                <a:lnTo>
                  <a:pt x="119133" y="197339"/>
                </a:lnTo>
                <a:lnTo>
                  <a:pt x="124970" y="200003"/>
                </a:lnTo>
                <a:lnTo>
                  <a:pt x="130767" y="203684"/>
                </a:lnTo>
                <a:lnTo>
                  <a:pt x="136536" y="208043"/>
                </a:lnTo>
                <a:lnTo>
                  <a:pt x="142287" y="212854"/>
                </a:lnTo>
                <a:lnTo>
                  <a:pt x="148027" y="217014"/>
                </a:lnTo>
                <a:lnTo>
                  <a:pt x="153758" y="220739"/>
                </a:lnTo>
                <a:lnTo>
                  <a:pt x="159484" y="224175"/>
                </a:lnTo>
                <a:lnTo>
                  <a:pt x="164253" y="228371"/>
                </a:lnTo>
                <a:lnTo>
                  <a:pt x="172093" y="238113"/>
                </a:lnTo>
                <a:lnTo>
                  <a:pt x="178752" y="246253"/>
                </a:lnTo>
                <a:lnTo>
                  <a:pt x="185839" y="253998"/>
                </a:lnTo>
                <a:lnTo>
                  <a:pt x="195339" y="263790"/>
                </a:lnTo>
                <a:lnTo>
                  <a:pt x="200831" y="271953"/>
                </a:lnTo>
                <a:lnTo>
                  <a:pt x="204225" y="279708"/>
                </a:lnTo>
                <a:lnTo>
                  <a:pt x="208908" y="289505"/>
                </a:lnTo>
                <a:lnTo>
                  <a:pt x="211624" y="297669"/>
                </a:lnTo>
                <a:lnTo>
                  <a:pt x="213154" y="307620"/>
                </a:lnTo>
                <a:lnTo>
                  <a:pt x="213607" y="316601"/>
                </a:lnTo>
                <a:lnTo>
                  <a:pt x="213670" y="319516"/>
                </a:lnTo>
                <a:lnTo>
                  <a:pt x="212760" y="322412"/>
                </a:lnTo>
                <a:lnTo>
                  <a:pt x="207881" y="331038"/>
                </a:lnTo>
                <a:lnTo>
                  <a:pt x="206405" y="336766"/>
                </a:lnTo>
                <a:lnTo>
                  <a:pt x="205059" y="338674"/>
                </a:lnTo>
                <a:lnTo>
                  <a:pt x="203210" y="339946"/>
                </a:lnTo>
                <a:lnTo>
                  <a:pt x="198614" y="341360"/>
                </a:lnTo>
                <a:lnTo>
                  <a:pt x="190672" y="342155"/>
                </a:lnTo>
                <a:lnTo>
                  <a:pt x="185104" y="342342"/>
                </a:lnTo>
                <a:lnTo>
                  <a:pt x="173769" y="342461"/>
                </a:lnTo>
                <a:lnTo>
                  <a:pt x="168067" y="342478"/>
                </a:lnTo>
                <a:lnTo>
                  <a:pt x="165213" y="341530"/>
                </a:lnTo>
                <a:lnTo>
                  <a:pt x="159502" y="337936"/>
                </a:lnTo>
                <a:lnTo>
                  <a:pt x="157598" y="335644"/>
                </a:lnTo>
                <a:lnTo>
                  <a:pt x="156329" y="333164"/>
                </a:lnTo>
                <a:lnTo>
                  <a:pt x="155482" y="330558"/>
                </a:lnTo>
                <a:lnTo>
                  <a:pt x="152002" y="325122"/>
                </a:lnTo>
                <a:lnTo>
                  <a:pt x="144688" y="316707"/>
                </a:lnTo>
                <a:lnTo>
                  <a:pt x="142007" y="313872"/>
                </a:lnTo>
                <a:lnTo>
                  <a:pt x="140219" y="311029"/>
                </a:lnTo>
                <a:lnTo>
                  <a:pt x="138234" y="305330"/>
                </a:lnTo>
                <a:lnTo>
                  <a:pt x="137116" y="296767"/>
                </a:lnTo>
                <a:lnTo>
                  <a:pt x="136854" y="288514"/>
                </a:lnTo>
                <a:lnTo>
                  <a:pt x="136686" y="267694"/>
                </a:lnTo>
                <a:lnTo>
                  <a:pt x="137625" y="263098"/>
                </a:lnTo>
                <a:lnTo>
                  <a:pt x="141208" y="255453"/>
                </a:lnTo>
                <a:lnTo>
                  <a:pt x="145975" y="246340"/>
                </a:lnTo>
                <a:lnTo>
                  <a:pt x="151269" y="236892"/>
                </a:lnTo>
                <a:lnTo>
                  <a:pt x="156797" y="229518"/>
                </a:lnTo>
                <a:lnTo>
                  <a:pt x="158652" y="225265"/>
                </a:lnTo>
                <a:lnTo>
                  <a:pt x="160713" y="215461"/>
                </a:lnTo>
                <a:lnTo>
                  <a:pt x="164169" y="207293"/>
                </a:lnTo>
                <a:lnTo>
                  <a:pt x="168881" y="199535"/>
                </a:lnTo>
                <a:lnTo>
                  <a:pt x="174149" y="189737"/>
                </a:lnTo>
                <a:lnTo>
                  <a:pt x="179666" y="181573"/>
                </a:lnTo>
                <a:lnTo>
                  <a:pt x="186245" y="173817"/>
                </a:lnTo>
                <a:lnTo>
                  <a:pt x="195520" y="164019"/>
                </a:lnTo>
                <a:lnTo>
                  <a:pt x="200911" y="155855"/>
                </a:lnTo>
                <a:lnTo>
                  <a:pt x="202349" y="152345"/>
                </a:lnTo>
                <a:lnTo>
                  <a:pt x="209027" y="143364"/>
                </a:lnTo>
                <a:lnTo>
                  <a:pt x="213475" y="138302"/>
                </a:lnTo>
                <a:lnTo>
                  <a:pt x="217392" y="133023"/>
                </a:lnTo>
                <a:lnTo>
                  <a:pt x="220956" y="127598"/>
                </a:lnTo>
                <a:lnTo>
                  <a:pt x="224285" y="122076"/>
                </a:lnTo>
                <a:lnTo>
                  <a:pt x="227457" y="116490"/>
                </a:lnTo>
                <a:lnTo>
                  <a:pt x="233521" y="105204"/>
                </a:lnTo>
                <a:lnTo>
                  <a:pt x="250920" y="71018"/>
                </a:lnTo>
                <a:lnTo>
                  <a:pt x="256649" y="62133"/>
                </a:lnTo>
                <a:lnTo>
                  <a:pt x="259510" y="58431"/>
                </a:lnTo>
                <a:lnTo>
                  <a:pt x="261418" y="54058"/>
                </a:lnTo>
                <a:lnTo>
                  <a:pt x="263537" y="44118"/>
                </a:lnTo>
                <a:lnTo>
                  <a:pt x="263150" y="38801"/>
                </a:lnTo>
                <a:lnTo>
                  <a:pt x="261939" y="33351"/>
                </a:lnTo>
                <a:lnTo>
                  <a:pt x="259006" y="23168"/>
                </a:lnTo>
                <a:lnTo>
                  <a:pt x="257703" y="15467"/>
                </a:lnTo>
                <a:lnTo>
                  <a:pt x="256403" y="13032"/>
                </a:lnTo>
                <a:lnTo>
                  <a:pt x="254583" y="11409"/>
                </a:lnTo>
                <a:lnTo>
                  <a:pt x="250022" y="8653"/>
                </a:lnTo>
                <a:lnTo>
                  <a:pt x="244820" y="4254"/>
                </a:lnTo>
                <a:lnTo>
                  <a:pt x="242099" y="2699"/>
                </a:lnTo>
                <a:lnTo>
                  <a:pt x="236536" y="972"/>
                </a:lnTo>
                <a:lnTo>
                  <a:pt x="231814" y="512"/>
                </a:lnTo>
                <a:lnTo>
                  <a:pt x="225808" y="205"/>
                </a:lnTo>
                <a:lnTo>
                  <a:pt x="218947" y="0"/>
                </a:lnTo>
                <a:lnTo>
                  <a:pt x="213421" y="816"/>
                </a:lnTo>
                <a:lnTo>
                  <a:pt x="208784" y="2313"/>
                </a:lnTo>
                <a:lnTo>
                  <a:pt x="173499" y="19752"/>
                </a:lnTo>
                <a:lnTo>
                  <a:pt x="168834" y="22557"/>
                </a:lnTo>
                <a:lnTo>
                  <a:pt x="164772" y="25379"/>
                </a:lnTo>
                <a:lnTo>
                  <a:pt x="153790" y="3388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0" name="SMARTPenAnnotation198"/>
          <p:cNvSpPr/>
          <p:nvPr/>
        </p:nvSpPr>
        <p:spPr>
          <a:xfrm>
            <a:off x="1168751" y="4303395"/>
            <a:ext cx="231424" cy="180023"/>
          </a:xfrm>
          <a:custGeom>
            <a:avLst/>
            <a:gdLst/>
            <a:ahLst/>
            <a:cxnLst/>
            <a:rect l="0" t="0" r="0" b="0"/>
            <a:pathLst>
              <a:path w="231424" h="180023">
                <a:moveTo>
                  <a:pt x="68546" y="0"/>
                </a:moveTo>
                <a:lnTo>
                  <a:pt x="68546" y="20151"/>
                </a:lnTo>
                <a:lnTo>
                  <a:pt x="67593" y="22959"/>
                </a:lnTo>
                <a:lnTo>
                  <a:pt x="66006" y="25783"/>
                </a:lnTo>
                <a:lnTo>
                  <a:pt x="63995" y="28619"/>
                </a:lnTo>
                <a:lnTo>
                  <a:pt x="62655" y="32414"/>
                </a:lnTo>
                <a:lnTo>
                  <a:pt x="61761" y="36849"/>
                </a:lnTo>
                <a:lnTo>
                  <a:pt x="61165" y="41711"/>
                </a:lnTo>
                <a:lnTo>
                  <a:pt x="58863" y="46857"/>
                </a:lnTo>
                <a:lnTo>
                  <a:pt x="55423" y="52193"/>
                </a:lnTo>
                <a:lnTo>
                  <a:pt x="51225" y="57655"/>
                </a:lnTo>
                <a:lnTo>
                  <a:pt x="48426" y="62249"/>
                </a:lnTo>
                <a:lnTo>
                  <a:pt x="46560" y="66264"/>
                </a:lnTo>
                <a:lnTo>
                  <a:pt x="45316" y="69894"/>
                </a:lnTo>
                <a:lnTo>
                  <a:pt x="43534" y="74218"/>
                </a:lnTo>
                <a:lnTo>
                  <a:pt x="41394" y="79006"/>
                </a:lnTo>
                <a:lnTo>
                  <a:pt x="36476" y="89406"/>
                </a:lnTo>
                <a:lnTo>
                  <a:pt x="31115" y="100378"/>
                </a:lnTo>
                <a:lnTo>
                  <a:pt x="28352" y="105019"/>
                </a:lnTo>
                <a:lnTo>
                  <a:pt x="25558" y="109065"/>
                </a:lnTo>
                <a:lnTo>
                  <a:pt x="22742" y="112715"/>
                </a:lnTo>
                <a:lnTo>
                  <a:pt x="20865" y="116101"/>
                </a:lnTo>
                <a:lnTo>
                  <a:pt x="19614" y="119311"/>
                </a:lnTo>
                <a:lnTo>
                  <a:pt x="18779" y="122403"/>
                </a:lnTo>
                <a:lnTo>
                  <a:pt x="17271" y="125417"/>
                </a:lnTo>
                <a:lnTo>
                  <a:pt x="15312" y="128378"/>
                </a:lnTo>
                <a:lnTo>
                  <a:pt x="9876" y="135425"/>
                </a:lnTo>
                <a:lnTo>
                  <a:pt x="8478" y="136003"/>
                </a:lnTo>
                <a:lnTo>
                  <a:pt x="4384" y="136646"/>
                </a:lnTo>
                <a:lnTo>
                  <a:pt x="2911" y="137770"/>
                </a:lnTo>
                <a:lnTo>
                  <a:pt x="1930" y="139471"/>
                </a:lnTo>
                <a:lnTo>
                  <a:pt x="0" y="145624"/>
                </a:lnTo>
                <a:lnTo>
                  <a:pt x="6756" y="145718"/>
                </a:lnTo>
                <a:lnTo>
                  <a:pt x="84168" y="145732"/>
                </a:lnTo>
                <a:lnTo>
                  <a:pt x="89438" y="146685"/>
                </a:lnTo>
                <a:lnTo>
                  <a:pt x="94857" y="148272"/>
                </a:lnTo>
                <a:lnTo>
                  <a:pt x="100374" y="150283"/>
                </a:lnTo>
                <a:lnTo>
                  <a:pt x="105957" y="151624"/>
                </a:lnTo>
                <a:lnTo>
                  <a:pt x="111584" y="152517"/>
                </a:lnTo>
                <a:lnTo>
                  <a:pt x="117241" y="153113"/>
                </a:lnTo>
                <a:lnTo>
                  <a:pt x="121964" y="153510"/>
                </a:lnTo>
                <a:lnTo>
                  <a:pt x="126065" y="153775"/>
                </a:lnTo>
                <a:lnTo>
                  <a:pt x="133163" y="154069"/>
                </a:lnTo>
                <a:lnTo>
                  <a:pt x="139492" y="154200"/>
                </a:lnTo>
                <a:lnTo>
                  <a:pt x="152961" y="154274"/>
                </a:lnTo>
                <a:lnTo>
                  <a:pt x="158160" y="155237"/>
                </a:lnTo>
                <a:lnTo>
                  <a:pt x="163531" y="156831"/>
                </a:lnTo>
                <a:lnTo>
                  <a:pt x="169017" y="158846"/>
                </a:lnTo>
                <a:lnTo>
                  <a:pt x="173627" y="160190"/>
                </a:lnTo>
                <a:lnTo>
                  <a:pt x="177652" y="161085"/>
                </a:lnTo>
                <a:lnTo>
                  <a:pt x="181289" y="161683"/>
                </a:lnTo>
                <a:lnTo>
                  <a:pt x="187869" y="164886"/>
                </a:lnTo>
                <a:lnTo>
                  <a:pt x="190957" y="167074"/>
                </a:lnTo>
                <a:lnTo>
                  <a:pt x="196928" y="169505"/>
                </a:lnTo>
                <a:lnTo>
                  <a:pt x="202757" y="170585"/>
                </a:lnTo>
                <a:lnTo>
                  <a:pt x="208523" y="171065"/>
                </a:lnTo>
                <a:lnTo>
                  <a:pt x="211394" y="172146"/>
                </a:lnTo>
                <a:lnTo>
                  <a:pt x="217124" y="175887"/>
                </a:lnTo>
                <a:lnTo>
                  <a:pt x="221154" y="178797"/>
                </a:lnTo>
                <a:lnTo>
                  <a:pt x="224637" y="179477"/>
                </a:lnTo>
                <a:lnTo>
                  <a:pt x="231423" y="18002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1" name="SMARTPenAnnotation199"/>
          <p:cNvSpPr/>
          <p:nvPr/>
        </p:nvSpPr>
        <p:spPr>
          <a:xfrm>
            <a:off x="1340167" y="4303395"/>
            <a:ext cx="51436" cy="360046"/>
          </a:xfrm>
          <a:custGeom>
            <a:avLst/>
            <a:gdLst/>
            <a:ahLst/>
            <a:cxnLst/>
            <a:rect l="0" t="0" r="0" b="0"/>
            <a:pathLst>
              <a:path w="51436" h="360046">
                <a:moveTo>
                  <a:pt x="8572" y="0"/>
                </a:moveTo>
                <a:lnTo>
                  <a:pt x="31" y="0"/>
                </a:lnTo>
                <a:lnTo>
                  <a:pt x="0" y="175869"/>
                </a:lnTo>
                <a:lnTo>
                  <a:pt x="952" y="182968"/>
                </a:lnTo>
                <a:lnTo>
                  <a:pt x="2540" y="190559"/>
                </a:lnTo>
                <a:lnTo>
                  <a:pt x="4551" y="198477"/>
                </a:lnTo>
                <a:lnTo>
                  <a:pt x="5891" y="205660"/>
                </a:lnTo>
                <a:lnTo>
                  <a:pt x="6785" y="212354"/>
                </a:lnTo>
                <a:lnTo>
                  <a:pt x="7381" y="218722"/>
                </a:lnTo>
                <a:lnTo>
                  <a:pt x="8731" y="225825"/>
                </a:lnTo>
                <a:lnTo>
                  <a:pt x="10583" y="233417"/>
                </a:lnTo>
                <a:lnTo>
                  <a:pt x="12770" y="241336"/>
                </a:lnTo>
                <a:lnTo>
                  <a:pt x="14229" y="248520"/>
                </a:lnTo>
                <a:lnTo>
                  <a:pt x="15201" y="255215"/>
                </a:lnTo>
                <a:lnTo>
                  <a:pt x="15849" y="261583"/>
                </a:lnTo>
                <a:lnTo>
                  <a:pt x="16281" y="268686"/>
                </a:lnTo>
                <a:lnTo>
                  <a:pt x="16761" y="284199"/>
                </a:lnTo>
                <a:lnTo>
                  <a:pt x="17111" y="317959"/>
                </a:lnTo>
                <a:lnTo>
                  <a:pt x="18075" y="321510"/>
                </a:lnTo>
                <a:lnTo>
                  <a:pt x="19670" y="324830"/>
                </a:lnTo>
                <a:lnTo>
                  <a:pt x="21686" y="327995"/>
                </a:lnTo>
                <a:lnTo>
                  <a:pt x="23030" y="331058"/>
                </a:lnTo>
                <a:lnTo>
                  <a:pt x="24523" y="337002"/>
                </a:lnTo>
                <a:lnTo>
                  <a:pt x="25874" y="339920"/>
                </a:lnTo>
                <a:lnTo>
                  <a:pt x="27727" y="342819"/>
                </a:lnTo>
                <a:lnTo>
                  <a:pt x="33906" y="350966"/>
                </a:lnTo>
                <a:lnTo>
                  <a:pt x="36659" y="353787"/>
                </a:lnTo>
                <a:lnTo>
                  <a:pt x="41637" y="358809"/>
                </a:lnTo>
                <a:lnTo>
                  <a:pt x="42998" y="359221"/>
                </a:lnTo>
                <a:lnTo>
                  <a:pt x="44858" y="359495"/>
                </a:lnTo>
                <a:lnTo>
                  <a:pt x="51435" y="36004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2" name="SMARTPenAnnotation200"/>
          <p:cNvSpPr/>
          <p:nvPr/>
        </p:nvSpPr>
        <p:spPr>
          <a:xfrm>
            <a:off x="1554479" y="4534852"/>
            <a:ext cx="8574" cy="17146"/>
          </a:xfrm>
          <a:custGeom>
            <a:avLst/>
            <a:gdLst/>
            <a:ahLst/>
            <a:cxnLst/>
            <a:rect l="0" t="0" r="0" b="0"/>
            <a:pathLst>
              <a:path w="8574" h="17146">
                <a:moveTo>
                  <a:pt x="0" y="17145"/>
                </a:moveTo>
                <a:lnTo>
                  <a:pt x="0" y="8926"/>
                </a:lnTo>
                <a:lnTo>
                  <a:pt x="953" y="7856"/>
                </a:lnTo>
                <a:lnTo>
                  <a:pt x="8573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3" name="SMARTPenAnnotation201"/>
          <p:cNvSpPr/>
          <p:nvPr/>
        </p:nvSpPr>
        <p:spPr>
          <a:xfrm>
            <a:off x="1623059" y="4277708"/>
            <a:ext cx="248206" cy="282863"/>
          </a:xfrm>
          <a:custGeom>
            <a:avLst/>
            <a:gdLst/>
            <a:ahLst/>
            <a:cxnLst/>
            <a:rect l="0" t="0" r="0" b="0"/>
            <a:pathLst>
              <a:path w="248206" h="282863">
                <a:moveTo>
                  <a:pt x="0" y="8542"/>
                </a:moveTo>
                <a:lnTo>
                  <a:pt x="129447" y="8542"/>
                </a:lnTo>
                <a:lnTo>
                  <a:pt x="136780" y="7589"/>
                </a:lnTo>
                <a:lnTo>
                  <a:pt x="143575" y="6002"/>
                </a:lnTo>
                <a:lnTo>
                  <a:pt x="150009" y="3991"/>
                </a:lnTo>
                <a:lnTo>
                  <a:pt x="156204" y="2650"/>
                </a:lnTo>
                <a:lnTo>
                  <a:pt x="162239" y="1757"/>
                </a:lnTo>
                <a:lnTo>
                  <a:pt x="168167" y="1161"/>
                </a:lnTo>
                <a:lnTo>
                  <a:pt x="174024" y="764"/>
                </a:lnTo>
                <a:lnTo>
                  <a:pt x="179834" y="499"/>
                </a:lnTo>
                <a:lnTo>
                  <a:pt x="191369" y="204"/>
                </a:lnTo>
                <a:lnTo>
                  <a:pt x="215466" y="0"/>
                </a:lnTo>
                <a:lnTo>
                  <a:pt x="218892" y="942"/>
                </a:lnTo>
                <a:lnTo>
                  <a:pt x="225238" y="4529"/>
                </a:lnTo>
                <a:lnTo>
                  <a:pt x="231234" y="6758"/>
                </a:lnTo>
                <a:lnTo>
                  <a:pt x="234166" y="7353"/>
                </a:lnTo>
                <a:lnTo>
                  <a:pt x="236121" y="8702"/>
                </a:lnTo>
                <a:lnTo>
                  <a:pt x="237424" y="10553"/>
                </a:lnTo>
                <a:lnTo>
                  <a:pt x="238293" y="12740"/>
                </a:lnTo>
                <a:lnTo>
                  <a:pt x="239824" y="14198"/>
                </a:lnTo>
                <a:lnTo>
                  <a:pt x="241798" y="15170"/>
                </a:lnTo>
                <a:lnTo>
                  <a:pt x="244067" y="15818"/>
                </a:lnTo>
                <a:lnTo>
                  <a:pt x="245579" y="17203"/>
                </a:lnTo>
                <a:lnTo>
                  <a:pt x="246587" y="19078"/>
                </a:lnTo>
                <a:lnTo>
                  <a:pt x="247259" y="21281"/>
                </a:lnTo>
                <a:lnTo>
                  <a:pt x="248006" y="28808"/>
                </a:lnTo>
                <a:lnTo>
                  <a:pt x="248205" y="33483"/>
                </a:lnTo>
                <a:lnTo>
                  <a:pt x="247385" y="38504"/>
                </a:lnTo>
                <a:lnTo>
                  <a:pt x="245886" y="43757"/>
                </a:lnTo>
                <a:lnTo>
                  <a:pt x="243934" y="49163"/>
                </a:lnTo>
                <a:lnTo>
                  <a:pt x="242633" y="54673"/>
                </a:lnTo>
                <a:lnTo>
                  <a:pt x="241765" y="60251"/>
                </a:lnTo>
                <a:lnTo>
                  <a:pt x="241187" y="65874"/>
                </a:lnTo>
                <a:lnTo>
                  <a:pt x="239849" y="72481"/>
                </a:lnTo>
                <a:lnTo>
                  <a:pt x="238004" y="79743"/>
                </a:lnTo>
                <a:lnTo>
                  <a:pt x="235822" y="87442"/>
                </a:lnTo>
                <a:lnTo>
                  <a:pt x="230858" y="103616"/>
                </a:lnTo>
                <a:lnTo>
                  <a:pt x="211420" y="162892"/>
                </a:lnTo>
                <a:lnTo>
                  <a:pt x="207622" y="171449"/>
                </a:lnTo>
                <a:lnTo>
                  <a:pt x="203185" y="180012"/>
                </a:lnTo>
                <a:lnTo>
                  <a:pt x="198322" y="188578"/>
                </a:lnTo>
                <a:lnTo>
                  <a:pt x="195080" y="196193"/>
                </a:lnTo>
                <a:lnTo>
                  <a:pt x="192918" y="203175"/>
                </a:lnTo>
                <a:lnTo>
                  <a:pt x="191477" y="209735"/>
                </a:lnTo>
                <a:lnTo>
                  <a:pt x="189564" y="216013"/>
                </a:lnTo>
                <a:lnTo>
                  <a:pt x="187336" y="222103"/>
                </a:lnTo>
                <a:lnTo>
                  <a:pt x="184899" y="228068"/>
                </a:lnTo>
                <a:lnTo>
                  <a:pt x="183273" y="232998"/>
                </a:lnTo>
                <a:lnTo>
                  <a:pt x="181468" y="241015"/>
                </a:lnTo>
                <a:lnTo>
                  <a:pt x="180986" y="245439"/>
                </a:lnTo>
                <a:lnTo>
                  <a:pt x="180665" y="250293"/>
                </a:lnTo>
                <a:lnTo>
                  <a:pt x="180308" y="259814"/>
                </a:lnTo>
                <a:lnTo>
                  <a:pt x="180107" y="270530"/>
                </a:lnTo>
                <a:lnTo>
                  <a:pt x="180024" y="282703"/>
                </a:lnTo>
                <a:lnTo>
                  <a:pt x="186808" y="282841"/>
                </a:lnTo>
                <a:lnTo>
                  <a:pt x="188595" y="28286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4" name="SMARTPenAnnotation202"/>
          <p:cNvSpPr/>
          <p:nvPr/>
        </p:nvSpPr>
        <p:spPr>
          <a:xfrm>
            <a:off x="2026011" y="4281753"/>
            <a:ext cx="175748" cy="253045"/>
          </a:xfrm>
          <a:custGeom>
            <a:avLst/>
            <a:gdLst/>
            <a:ahLst/>
            <a:cxnLst/>
            <a:rect l="0" t="0" r="0" b="0"/>
            <a:pathLst>
              <a:path w="175748" h="253045">
                <a:moveTo>
                  <a:pt x="51391" y="13069"/>
                </a:moveTo>
                <a:lnTo>
                  <a:pt x="51391" y="33469"/>
                </a:lnTo>
                <a:lnTo>
                  <a:pt x="50438" y="37146"/>
                </a:lnTo>
                <a:lnTo>
                  <a:pt x="48851" y="41503"/>
                </a:lnTo>
                <a:lnTo>
                  <a:pt x="46840" y="46313"/>
                </a:lnTo>
                <a:lnTo>
                  <a:pt x="44547" y="51424"/>
                </a:lnTo>
                <a:lnTo>
                  <a:pt x="39459" y="62183"/>
                </a:lnTo>
                <a:lnTo>
                  <a:pt x="36769" y="68672"/>
                </a:lnTo>
                <a:lnTo>
                  <a:pt x="34023" y="75855"/>
                </a:lnTo>
                <a:lnTo>
                  <a:pt x="31240" y="83501"/>
                </a:lnTo>
                <a:lnTo>
                  <a:pt x="28432" y="90504"/>
                </a:lnTo>
                <a:lnTo>
                  <a:pt x="25607" y="97077"/>
                </a:lnTo>
                <a:lnTo>
                  <a:pt x="22772" y="103365"/>
                </a:lnTo>
                <a:lnTo>
                  <a:pt x="19929" y="110414"/>
                </a:lnTo>
                <a:lnTo>
                  <a:pt x="14230" y="125866"/>
                </a:lnTo>
                <a:lnTo>
                  <a:pt x="11377" y="133034"/>
                </a:lnTo>
                <a:lnTo>
                  <a:pt x="8523" y="139718"/>
                </a:lnTo>
                <a:lnTo>
                  <a:pt x="5667" y="146079"/>
                </a:lnTo>
                <a:lnTo>
                  <a:pt x="3763" y="152225"/>
                </a:lnTo>
                <a:lnTo>
                  <a:pt x="2494" y="158227"/>
                </a:lnTo>
                <a:lnTo>
                  <a:pt x="1648" y="164134"/>
                </a:lnTo>
                <a:lnTo>
                  <a:pt x="1084" y="169976"/>
                </a:lnTo>
                <a:lnTo>
                  <a:pt x="708" y="175776"/>
                </a:lnTo>
                <a:lnTo>
                  <a:pt x="457" y="181548"/>
                </a:lnTo>
                <a:lnTo>
                  <a:pt x="179" y="195581"/>
                </a:lnTo>
                <a:lnTo>
                  <a:pt x="0" y="218771"/>
                </a:lnTo>
                <a:lnTo>
                  <a:pt x="938" y="223546"/>
                </a:lnTo>
                <a:lnTo>
                  <a:pt x="2515" y="228635"/>
                </a:lnTo>
                <a:lnTo>
                  <a:pt x="4520" y="233932"/>
                </a:lnTo>
                <a:lnTo>
                  <a:pt x="5856" y="238416"/>
                </a:lnTo>
                <a:lnTo>
                  <a:pt x="7341" y="245938"/>
                </a:lnTo>
                <a:lnTo>
                  <a:pt x="8689" y="248325"/>
                </a:lnTo>
                <a:lnTo>
                  <a:pt x="10541" y="249916"/>
                </a:lnTo>
                <a:lnTo>
                  <a:pt x="12727" y="250978"/>
                </a:lnTo>
                <a:lnTo>
                  <a:pt x="17697" y="252156"/>
                </a:lnTo>
                <a:lnTo>
                  <a:pt x="20356" y="252471"/>
                </a:lnTo>
                <a:lnTo>
                  <a:pt x="24033" y="252680"/>
                </a:lnTo>
                <a:lnTo>
                  <a:pt x="33199" y="252913"/>
                </a:lnTo>
                <a:lnTo>
                  <a:pt x="49070" y="253044"/>
                </a:lnTo>
                <a:lnTo>
                  <a:pt x="53654" y="252110"/>
                </a:lnTo>
                <a:lnTo>
                  <a:pt x="57662" y="250535"/>
                </a:lnTo>
                <a:lnTo>
                  <a:pt x="61287" y="248532"/>
                </a:lnTo>
                <a:lnTo>
                  <a:pt x="70394" y="243767"/>
                </a:lnTo>
                <a:lnTo>
                  <a:pt x="75489" y="241162"/>
                </a:lnTo>
                <a:lnTo>
                  <a:pt x="80792" y="237521"/>
                </a:lnTo>
                <a:lnTo>
                  <a:pt x="86232" y="233189"/>
                </a:lnTo>
                <a:lnTo>
                  <a:pt x="91763" y="228396"/>
                </a:lnTo>
                <a:lnTo>
                  <a:pt x="96403" y="223295"/>
                </a:lnTo>
                <a:lnTo>
                  <a:pt x="100449" y="217990"/>
                </a:lnTo>
                <a:lnTo>
                  <a:pt x="134621" y="166824"/>
                </a:lnTo>
                <a:lnTo>
                  <a:pt x="139263" y="159387"/>
                </a:lnTo>
                <a:lnTo>
                  <a:pt x="143310" y="152525"/>
                </a:lnTo>
                <a:lnTo>
                  <a:pt x="146960" y="146044"/>
                </a:lnTo>
                <a:lnTo>
                  <a:pt x="156096" y="128684"/>
                </a:lnTo>
                <a:lnTo>
                  <a:pt x="161199" y="118721"/>
                </a:lnTo>
                <a:lnTo>
                  <a:pt x="164602" y="109222"/>
                </a:lnTo>
                <a:lnTo>
                  <a:pt x="166870" y="100031"/>
                </a:lnTo>
                <a:lnTo>
                  <a:pt x="168382" y="91045"/>
                </a:lnTo>
                <a:lnTo>
                  <a:pt x="170342" y="82198"/>
                </a:lnTo>
                <a:lnTo>
                  <a:pt x="172602" y="73443"/>
                </a:lnTo>
                <a:lnTo>
                  <a:pt x="175061" y="64748"/>
                </a:lnTo>
                <a:lnTo>
                  <a:pt x="175747" y="57047"/>
                </a:lnTo>
                <a:lnTo>
                  <a:pt x="175253" y="50008"/>
                </a:lnTo>
                <a:lnTo>
                  <a:pt x="173970" y="43410"/>
                </a:lnTo>
                <a:lnTo>
                  <a:pt x="173116" y="37106"/>
                </a:lnTo>
                <a:lnTo>
                  <a:pt x="172546" y="30999"/>
                </a:lnTo>
                <a:lnTo>
                  <a:pt x="172166" y="25022"/>
                </a:lnTo>
                <a:lnTo>
                  <a:pt x="170008" y="20085"/>
                </a:lnTo>
                <a:lnTo>
                  <a:pt x="166664" y="15842"/>
                </a:lnTo>
                <a:lnTo>
                  <a:pt x="162530" y="12060"/>
                </a:lnTo>
                <a:lnTo>
                  <a:pt x="158821" y="9539"/>
                </a:lnTo>
                <a:lnTo>
                  <a:pt x="155396" y="7858"/>
                </a:lnTo>
                <a:lnTo>
                  <a:pt x="152160" y="6738"/>
                </a:lnTo>
                <a:lnTo>
                  <a:pt x="148098" y="5038"/>
                </a:lnTo>
                <a:lnTo>
                  <a:pt x="143485" y="2953"/>
                </a:lnTo>
                <a:lnTo>
                  <a:pt x="138504" y="610"/>
                </a:lnTo>
                <a:lnTo>
                  <a:pt x="133279" y="0"/>
                </a:lnTo>
                <a:lnTo>
                  <a:pt x="127890" y="547"/>
                </a:lnTo>
                <a:lnTo>
                  <a:pt x="122393" y="1863"/>
                </a:lnTo>
                <a:lnTo>
                  <a:pt x="116823" y="2741"/>
                </a:lnTo>
                <a:lnTo>
                  <a:pt x="111205" y="3326"/>
                </a:lnTo>
                <a:lnTo>
                  <a:pt x="105555" y="3716"/>
                </a:lnTo>
                <a:lnTo>
                  <a:pt x="99883" y="4929"/>
                </a:lnTo>
                <a:lnTo>
                  <a:pt x="94196" y="6690"/>
                </a:lnTo>
                <a:lnTo>
                  <a:pt x="88500" y="8816"/>
                </a:lnTo>
                <a:lnTo>
                  <a:pt x="82798" y="11186"/>
                </a:lnTo>
                <a:lnTo>
                  <a:pt x="77091" y="13719"/>
                </a:lnTo>
                <a:lnTo>
                  <a:pt x="71382" y="16360"/>
                </a:lnTo>
                <a:lnTo>
                  <a:pt x="67576" y="19073"/>
                </a:lnTo>
                <a:lnTo>
                  <a:pt x="65038" y="21834"/>
                </a:lnTo>
                <a:lnTo>
                  <a:pt x="61267" y="27442"/>
                </a:lnTo>
                <a:lnTo>
                  <a:pt x="56415" y="33110"/>
                </a:lnTo>
                <a:lnTo>
                  <a:pt x="53788" y="35002"/>
                </a:lnTo>
                <a:lnTo>
                  <a:pt x="51084" y="36264"/>
                </a:lnTo>
                <a:lnTo>
                  <a:pt x="42818" y="3878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5" name="SMARTPenAnnotation203"/>
          <p:cNvSpPr/>
          <p:nvPr/>
        </p:nvSpPr>
        <p:spPr>
          <a:xfrm>
            <a:off x="2326004" y="4234815"/>
            <a:ext cx="231459" cy="360046"/>
          </a:xfrm>
          <a:custGeom>
            <a:avLst/>
            <a:gdLst/>
            <a:ahLst/>
            <a:cxnLst/>
            <a:rect l="0" t="0" r="0" b="0"/>
            <a:pathLst>
              <a:path w="231459" h="360046">
                <a:moveTo>
                  <a:pt x="0" y="0"/>
                </a:moveTo>
                <a:lnTo>
                  <a:pt x="91455" y="0"/>
                </a:lnTo>
                <a:lnTo>
                  <a:pt x="97165" y="952"/>
                </a:lnTo>
                <a:lnTo>
                  <a:pt x="102877" y="2539"/>
                </a:lnTo>
                <a:lnTo>
                  <a:pt x="108590" y="4550"/>
                </a:lnTo>
                <a:lnTo>
                  <a:pt x="114303" y="6843"/>
                </a:lnTo>
                <a:lnTo>
                  <a:pt x="120017" y="9325"/>
                </a:lnTo>
                <a:lnTo>
                  <a:pt x="131446" y="14622"/>
                </a:lnTo>
                <a:lnTo>
                  <a:pt x="142876" y="20150"/>
                </a:lnTo>
                <a:lnTo>
                  <a:pt x="147638" y="23911"/>
                </a:lnTo>
                <a:lnTo>
                  <a:pt x="151766" y="28323"/>
                </a:lnTo>
                <a:lnTo>
                  <a:pt x="158892" y="38305"/>
                </a:lnTo>
                <a:lnTo>
                  <a:pt x="165234" y="49092"/>
                </a:lnTo>
                <a:lnTo>
                  <a:pt x="171228" y="57696"/>
                </a:lnTo>
                <a:lnTo>
                  <a:pt x="174159" y="61324"/>
                </a:lnTo>
                <a:lnTo>
                  <a:pt x="176114" y="66600"/>
                </a:lnTo>
                <a:lnTo>
                  <a:pt x="177417" y="72975"/>
                </a:lnTo>
                <a:lnTo>
                  <a:pt x="178286" y="80082"/>
                </a:lnTo>
                <a:lnTo>
                  <a:pt x="178865" y="86725"/>
                </a:lnTo>
                <a:lnTo>
                  <a:pt x="179251" y="93059"/>
                </a:lnTo>
                <a:lnTo>
                  <a:pt x="179680" y="105177"/>
                </a:lnTo>
                <a:lnTo>
                  <a:pt x="179870" y="116913"/>
                </a:lnTo>
                <a:lnTo>
                  <a:pt x="178969" y="123662"/>
                </a:lnTo>
                <a:lnTo>
                  <a:pt x="177415" y="131018"/>
                </a:lnTo>
                <a:lnTo>
                  <a:pt x="175427" y="138780"/>
                </a:lnTo>
                <a:lnTo>
                  <a:pt x="173149" y="145860"/>
                </a:lnTo>
                <a:lnTo>
                  <a:pt x="170678" y="152485"/>
                </a:lnTo>
                <a:lnTo>
                  <a:pt x="168078" y="158807"/>
                </a:lnTo>
                <a:lnTo>
                  <a:pt x="165392" y="165878"/>
                </a:lnTo>
                <a:lnTo>
                  <a:pt x="159868" y="181356"/>
                </a:lnTo>
                <a:lnTo>
                  <a:pt x="156109" y="188531"/>
                </a:lnTo>
                <a:lnTo>
                  <a:pt x="151698" y="195220"/>
                </a:lnTo>
                <a:lnTo>
                  <a:pt x="146852" y="201584"/>
                </a:lnTo>
                <a:lnTo>
                  <a:pt x="142669" y="207732"/>
                </a:lnTo>
                <a:lnTo>
                  <a:pt x="138928" y="213735"/>
                </a:lnTo>
                <a:lnTo>
                  <a:pt x="135481" y="219642"/>
                </a:lnTo>
                <a:lnTo>
                  <a:pt x="131278" y="225486"/>
                </a:lnTo>
                <a:lnTo>
                  <a:pt x="126572" y="231286"/>
                </a:lnTo>
                <a:lnTo>
                  <a:pt x="121529" y="237058"/>
                </a:lnTo>
                <a:lnTo>
                  <a:pt x="117214" y="242811"/>
                </a:lnTo>
                <a:lnTo>
                  <a:pt x="113386" y="248551"/>
                </a:lnTo>
                <a:lnTo>
                  <a:pt x="109881" y="254283"/>
                </a:lnTo>
                <a:lnTo>
                  <a:pt x="105639" y="259057"/>
                </a:lnTo>
                <a:lnTo>
                  <a:pt x="100906" y="263192"/>
                </a:lnTo>
                <a:lnTo>
                  <a:pt x="95846" y="266901"/>
                </a:lnTo>
                <a:lnTo>
                  <a:pt x="91520" y="270326"/>
                </a:lnTo>
                <a:lnTo>
                  <a:pt x="87684" y="273562"/>
                </a:lnTo>
                <a:lnTo>
                  <a:pt x="84173" y="276673"/>
                </a:lnTo>
                <a:lnTo>
                  <a:pt x="79928" y="279698"/>
                </a:lnTo>
                <a:lnTo>
                  <a:pt x="75193" y="282668"/>
                </a:lnTo>
                <a:lnTo>
                  <a:pt x="63008" y="289727"/>
                </a:lnTo>
                <a:lnTo>
                  <a:pt x="56261" y="290692"/>
                </a:lnTo>
                <a:lnTo>
                  <a:pt x="47865" y="291121"/>
                </a:lnTo>
                <a:lnTo>
                  <a:pt x="36266" y="291419"/>
                </a:lnTo>
                <a:lnTo>
                  <a:pt x="30325" y="291452"/>
                </a:lnTo>
                <a:lnTo>
                  <a:pt x="27837" y="290503"/>
                </a:lnTo>
                <a:lnTo>
                  <a:pt x="22532" y="286910"/>
                </a:lnTo>
                <a:lnTo>
                  <a:pt x="20737" y="284618"/>
                </a:lnTo>
                <a:lnTo>
                  <a:pt x="19540" y="282137"/>
                </a:lnTo>
                <a:lnTo>
                  <a:pt x="18742" y="279532"/>
                </a:lnTo>
                <a:lnTo>
                  <a:pt x="17855" y="271556"/>
                </a:lnTo>
                <a:lnTo>
                  <a:pt x="17461" y="262614"/>
                </a:lnTo>
                <a:lnTo>
                  <a:pt x="17286" y="255465"/>
                </a:lnTo>
                <a:lnTo>
                  <a:pt x="18191" y="252225"/>
                </a:lnTo>
                <a:lnTo>
                  <a:pt x="23065" y="242161"/>
                </a:lnTo>
                <a:lnTo>
                  <a:pt x="24539" y="232722"/>
                </a:lnTo>
                <a:lnTo>
                  <a:pt x="26837" y="228490"/>
                </a:lnTo>
                <a:lnTo>
                  <a:pt x="30274" y="224717"/>
                </a:lnTo>
                <a:lnTo>
                  <a:pt x="34470" y="221249"/>
                </a:lnTo>
                <a:lnTo>
                  <a:pt x="41673" y="217395"/>
                </a:lnTo>
                <a:lnTo>
                  <a:pt x="44927" y="216367"/>
                </a:lnTo>
                <a:lnTo>
                  <a:pt x="51083" y="212686"/>
                </a:lnTo>
                <a:lnTo>
                  <a:pt x="54058" y="210370"/>
                </a:lnTo>
                <a:lnTo>
                  <a:pt x="57946" y="208826"/>
                </a:lnTo>
                <a:lnTo>
                  <a:pt x="62444" y="207798"/>
                </a:lnTo>
                <a:lnTo>
                  <a:pt x="67347" y="207111"/>
                </a:lnTo>
                <a:lnTo>
                  <a:pt x="72521" y="206654"/>
                </a:lnTo>
                <a:lnTo>
                  <a:pt x="77875" y="206350"/>
                </a:lnTo>
                <a:lnTo>
                  <a:pt x="83349" y="206146"/>
                </a:lnTo>
                <a:lnTo>
                  <a:pt x="89856" y="206963"/>
                </a:lnTo>
                <a:lnTo>
                  <a:pt x="97052" y="208460"/>
                </a:lnTo>
                <a:lnTo>
                  <a:pt x="104706" y="210411"/>
                </a:lnTo>
                <a:lnTo>
                  <a:pt x="111715" y="211711"/>
                </a:lnTo>
                <a:lnTo>
                  <a:pt x="118291" y="212578"/>
                </a:lnTo>
                <a:lnTo>
                  <a:pt x="124581" y="213156"/>
                </a:lnTo>
                <a:lnTo>
                  <a:pt x="130679" y="215447"/>
                </a:lnTo>
                <a:lnTo>
                  <a:pt x="136650" y="218878"/>
                </a:lnTo>
                <a:lnTo>
                  <a:pt x="142535" y="223071"/>
                </a:lnTo>
                <a:lnTo>
                  <a:pt x="147411" y="226819"/>
                </a:lnTo>
                <a:lnTo>
                  <a:pt x="151614" y="230270"/>
                </a:lnTo>
                <a:lnTo>
                  <a:pt x="155369" y="233523"/>
                </a:lnTo>
                <a:lnTo>
                  <a:pt x="159777" y="236645"/>
                </a:lnTo>
                <a:lnTo>
                  <a:pt x="164621" y="239678"/>
                </a:lnTo>
                <a:lnTo>
                  <a:pt x="169755" y="242653"/>
                </a:lnTo>
                <a:lnTo>
                  <a:pt x="174130" y="246541"/>
                </a:lnTo>
                <a:lnTo>
                  <a:pt x="177999" y="251038"/>
                </a:lnTo>
                <a:lnTo>
                  <a:pt x="184839" y="261114"/>
                </a:lnTo>
                <a:lnTo>
                  <a:pt x="191053" y="271943"/>
                </a:lnTo>
                <a:lnTo>
                  <a:pt x="194996" y="277498"/>
                </a:lnTo>
                <a:lnTo>
                  <a:pt x="199530" y="283106"/>
                </a:lnTo>
                <a:lnTo>
                  <a:pt x="204458" y="288749"/>
                </a:lnTo>
                <a:lnTo>
                  <a:pt x="209933" y="297561"/>
                </a:lnTo>
                <a:lnTo>
                  <a:pt x="213319" y="305603"/>
                </a:lnTo>
                <a:lnTo>
                  <a:pt x="217999" y="315529"/>
                </a:lnTo>
                <a:lnTo>
                  <a:pt x="220714" y="323750"/>
                </a:lnTo>
                <a:lnTo>
                  <a:pt x="222873" y="331531"/>
                </a:lnTo>
                <a:lnTo>
                  <a:pt x="227007" y="341339"/>
                </a:lnTo>
                <a:lnTo>
                  <a:pt x="230139" y="348470"/>
                </a:lnTo>
                <a:lnTo>
                  <a:pt x="230872" y="352678"/>
                </a:lnTo>
                <a:lnTo>
                  <a:pt x="231458" y="36004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6" name="SMARTPenAnnotation204"/>
          <p:cNvSpPr/>
          <p:nvPr/>
        </p:nvSpPr>
        <p:spPr>
          <a:xfrm>
            <a:off x="2720349" y="4234815"/>
            <a:ext cx="188587" cy="137161"/>
          </a:xfrm>
          <a:custGeom>
            <a:avLst/>
            <a:gdLst/>
            <a:ahLst/>
            <a:cxnLst/>
            <a:rect l="0" t="0" r="0" b="0"/>
            <a:pathLst>
              <a:path w="188587" h="137161">
                <a:moveTo>
                  <a:pt x="8563" y="0"/>
                </a:moveTo>
                <a:lnTo>
                  <a:pt x="8563" y="20150"/>
                </a:lnTo>
                <a:lnTo>
                  <a:pt x="9515" y="22959"/>
                </a:lnTo>
                <a:lnTo>
                  <a:pt x="11103" y="25783"/>
                </a:lnTo>
                <a:lnTo>
                  <a:pt x="13114" y="28618"/>
                </a:lnTo>
                <a:lnTo>
                  <a:pt x="14455" y="32414"/>
                </a:lnTo>
                <a:lnTo>
                  <a:pt x="15348" y="36849"/>
                </a:lnTo>
                <a:lnTo>
                  <a:pt x="15944" y="41711"/>
                </a:lnTo>
                <a:lnTo>
                  <a:pt x="15389" y="46857"/>
                </a:lnTo>
                <a:lnTo>
                  <a:pt x="14066" y="52193"/>
                </a:lnTo>
                <a:lnTo>
                  <a:pt x="12232" y="57655"/>
                </a:lnTo>
                <a:lnTo>
                  <a:pt x="11009" y="63202"/>
                </a:lnTo>
                <a:lnTo>
                  <a:pt x="10194" y="68804"/>
                </a:lnTo>
                <a:lnTo>
                  <a:pt x="9650" y="74444"/>
                </a:lnTo>
                <a:lnTo>
                  <a:pt x="9288" y="80109"/>
                </a:lnTo>
                <a:lnTo>
                  <a:pt x="9046" y="85791"/>
                </a:lnTo>
                <a:lnTo>
                  <a:pt x="8885" y="91484"/>
                </a:lnTo>
                <a:lnTo>
                  <a:pt x="7825" y="96232"/>
                </a:lnTo>
                <a:lnTo>
                  <a:pt x="6166" y="100349"/>
                </a:lnTo>
                <a:lnTo>
                  <a:pt x="4108" y="104047"/>
                </a:lnTo>
                <a:lnTo>
                  <a:pt x="2735" y="107464"/>
                </a:lnTo>
                <a:lnTo>
                  <a:pt x="1820" y="110696"/>
                </a:lnTo>
                <a:lnTo>
                  <a:pt x="0" y="119967"/>
                </a:lnTo>
                <a:lnTo>
                  <a:pt x="7372" y="120011"/>
                </a:lnTo>
                <a:lnTo>
                  <a:pt x="112638" y="120014"/>
                </a:lnTo>
                <a:lnTo>
                  <a:pt x="116047" y="120967"/>
                </a:lnTo>
                <a:lnTo>
                  <a:pt x="119271" y="122555"/>
                </a:lnTo>
                <a:lnTo>
                  <a:pt x="122373" y="124565"/>
                </a:lnTo>
                <a:lnTo>
                  <a:pt x="126347" y="125906"/>
                </a:lnTo>
                <a:lnTo>
                  <a:pt x="130900" y="126800"/>
                </a:lnTo>
                <a:lnTo>
                  <a:pt x="135841" y="127395"/>
                </a:lnTo>
                <a:lnTo>
                  <a:pt x="140088" y="128745"/>
                </a:lnTo>
                <a:lnTo>
                  <a:pt x="143871" y="130597"/>
                </a:lnTo>
                <a:lnTo>
                  <a:pt x="147346" y="132785"/>
                </a:lnTo>
                <a:lnTo>
                  <a:pt x="150615" y="134243"/>
                </a:lnTo>
                <a:lnTo>
                  <a:pt x="153747" y="135215"/>
                </a:lnTo>
                <a:lnTo>
                  <a:pt x="156787" y="135863"/>
                </a:lnTo>
                <a:lnTo>
                  <a:pt x="159767" y="136296"/>
                </a:lnTo>
                <a:lnTo>
                  <a:pt x="165617" y="136776"/>
                </a:lnTo>
                <a:lnTo>
                  <a:pt x="171392" y="136989"/>
                </a:lnTo>
                <a:lnTo>
                  <a:pt x="179830" y="137137"/>
                </a:lnTo>
                <a:lnTo>
                  <a:pt x="188586" y="13716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7" name="SMARTPenAnnotation205"/>
          <p:cNvSpPr/>
          <p:nvPr/>
        </p:nvSpPr>
        <p:spPr>
          <a:xfrm>
            <a:off x="2857500" y="4210289"/>
            <a:ext cx="25718" cy="349871"/>
          </a:xfrm>
          <a:custGeom>
            <a:avLst/>
            <a:gdLst/>
            <a:ahLst/>
            <a:cxnLst/>
            <a:rect l="0" t="0" r="0" b="0"/>
            <a:pathLst>
              <a:path w="25718" h="349871">
                <a:moveTo>
                  <a:pt x="25717" y="7381"/>
                </a:moveTo>
                <a:lnTo>
                  <a:pt x="21166" y="7381"/>
                </a:lnTo>
                <a:lnTo>
                  <a:pt x="19825" y="6428"/>
                </a:lnTo>
                <a:lnTo>
                  <a:pt x="18932" y="4840"/>
                </a:lnTo>
                <a:lnTo>
                  <a:pt x="17497" y="0"/>
                </a:lnTo>
                <a:lnTo>
                  <a:pt x="17380" y="555"/>
                </a:lnTo>
                <a:lnTo>
                  <a:pt x="17158" y="9437"/>
                </a:lnTo>
                <a:lnTo>
                  <a:pt x="17144" y="147949"/>
                </a:lnTo>
                <a:lnTo>
                  <a:pt x="16192" y="158243"/>
                </a:lnTo>
                <a:lnTo>
                  <a:pt x="14604" y="167963"/>
                </a:lnTo>
                <a:lnTo>
                  <a:pt x="12594" y="177300"/>
                </a:lnTo>
                <a:lnTo>
                  <a:pt x="11253" y="187335"/>
                </a:lnTo>
                <a:lnTo>
                  <a:pt x="10359" y="197836"/>
                </a:lnTo>
                <a:lnTo>
                  <a:pt x="9764" y="208645"/>
                </a:lnTo>
                <a:lnTo>
                  <a:pt x="8414" y="218710"/>
                </a:lnTo>
                <a:lnTo>
                  <a:pt x="6562" y="228277"/>
                </a:lnTo>
                <a:lnTo>
                  <a:pt x="4374" y="237512"/>
                </a:lnTo>
                <a:lnTo>
                  <a:pt x="2916" y="246527"/>
                </a:lnTo>
                <a:lnTo>
                  <a:pt x="1944" y="255394"/>
                </a:lnTo>
                <a:lnTo>
                  <a:pt x="1296" y="264163"/>
                </a:lnTo>
                <a:lnTo>
                  <a:pt x="864" y="271914"/>
                </a:lnTo>
                <a:lnTo>
                  <a:pt x="383" y="285606"/>
                </a:lnTo>
                <a:lnTo>
                  <a:pt x="75" y="309918"/>
                </a:lnTo>
                <a:lnTo>
                  <a:pt x="0" y="349870"/>
                </a:lnTo>
                <a:lnTo>
                  <a:pt x="0" y="34170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8" name="SMARTPenAnnotation206"/>
          <p:cNvSpPr/>
          <p:nvPr/>
        </p:nvSpPr>
        <p:spPr>
          <a:xfrm>
            <a:off x="3046094" y="4363402"/>
            <a:ext cx="188596" cy="25719"/>
          </a:xfrm>
          <a:custGeom>
            <a:avLst/>
            <a:gdLst/>
            <a:ahLst/>
            <a:cxnLst/>
            <a:rect l="0" t="0" r="0" b="0"/>
            <a:pathLst>
              <a:path w="188596" h="25719">
                <a:moveTo>
                  <a:pt x="0" y="25718"/>
                </a:moveTo>
                <a:lnTo>
                  <a:pt x="4551" y="25718"/>
                </a:lnTo>
                <a:lnTo>
                  <a:pt x="6844" y="24765"/>
                </a:lnTo>
                <a:lnTo>
                  <a:pt x="9326" y="23177"/>
                </a:lnTo>
                <a:lnTo>
                  <a:pt x="15601" y="18337"/>
                </a:lnTo>
                <a:lnTo>
                  <a:pt x="18999" y="17675"/>
                </a:lnTo>
                <a:lnTo>
                  <a:pt x="23684" y="17380"/>
                </a:lnTo>
                <a:lnTo>
                  <a:pt x="28941" y="17250"/>
                </a:lnTo>
                <a:lnTo>
                  <a:pt x="32629" y="16262"/>
                </a:lnTo>
                <a:lnTo>
                  <a:pt x="36993" y="14652"/>
                </a:lnTo>
                <a:lnTo>
                  <a:pt x="41807" y="12625"/>
                </a:lnTo>
                <a:lnTo>
                  <a:pt x="46922" y="11275"/>
                </a:lnTo>
                <a:lnTo>
                  <a:pt x="52236" y="10374"/>
                </a:lnTo>
                <a:lnTo>
                  <a:pt x="57684" y="9773"/>
                </a:lnTo>
                <a:lnTo>
                  <a:pt x="63221" y="9373"/>
                </a:lnTo>
                <a:lnTo>
                  <a:pt x="68818" y="9106"/>
                </a:lnTo>
                <a:lnTo>
                  <a:pt x="74454" y="8929"/>
                </a:lnTo>
                <a:lnTo>
                  <a:pt x="80116" y="7857"/>
                </a:lnTo>
                <a:lnTo>
                  <a:pt x="85796" y="6191"/>
                </a:lnTo>
                <a:lnTo>
                  <a:pt x="91487" y="4127"/>
                </a:lnTo>
                <a:lnTo>
                  <a:pt x="97187" y="2752"/>
                </a:lnTo>
                <a:lnTo>
                  <a:pt x="102891" y="1835"/>
                </a:lnTo>
                <a:lnTo>
                  <a:pt x="108600" y="1223"/>
                </a:lnTo>
                <a:lnTo>
                  <a:pt x="114310" y="815"/>
                </a:lnTo>
                <a:lnTo>
                  <a:pt x="120022" y="544"/>
                </a:lnTo>
                <a:lnTo>
                  <a:pt x="131448" y="242"/>
                </a:lnTo>
                <a:lnTo>
                  <a:pt x="18859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9" name="SMARTPenAnnotation207"/>
          <p:cNvSpPr/>
          <p:nvPr/>
        </p:nvSpPr>
        <p:spPr>
          <a:xfrm>
            <a:off x="3097529" y="4440554"/>
            <a:ext cx="214314" cy="25719"/>
          </a:xfrm>
          <a:custGeom>
            <a:avLst/>
            <a:gdLst/>
            <a:ahLst/>
            <a:cxnLst/>
            <a:rect l="0" t="0" r="0" b="0"/>
            <a:pathLst>
              <a:path w="214314" h="25719">
                <a:moveTo>
                  <a:pt x="0" y="25718"/>
                </a:moveTo>
                <a:lnTo>
                  <a:pt x="7381" y="25718"/>
                </a:lnTo>
                <a:lnTo>
                  <a:pt x="8731" y="24766"/>
                </a:lnTo>
                <a:lnTo>
                  <a:pt x="10583" y="23178"/>
                </a:lnTo>
                <a:lnTo>
                  <a:pt x="12771" y="21168"/>
                </a:lnTo>
                <a:lnTo>
                  <a:pt x="15181" y="19827"/>
                </a:lnTo>
                <a:lnTo>
                  <a:pt x="17741" y="18933"/>
                </a:lnTo>
                <a:lnTo>
                  <a:pt x="20400" y="18337"/>
                </a:lnTo>
                <a:lnTo>
                  <a:pt x="24078" y="17940"/>
                </a:lnTo>
                <a:lnTo>
                  <a:pt x="28435" y="17675"/>
                </a:lnTo>
                <a:lnTo>
                  <a:pt x="38355" y="17381"/>
                </a:lnTo>
                <a:lnTo>
                  <a:pt x="49115" y="17250"/>
                </a:lnTo>
                <a:lnTo>
                  <a:pt x="54651" y="16263"/>
                </a:lnTo>
                <a:lnTo>
                  <a:pt x="60247" y="14652"/>
                </a:lnTo>
                <a:lnTo>
                  <a:pt x="65882" y="12626"/>
                </a:lnTo>
                <a:lnTo>
                  <a:pt x="71544" y="11275"/>
                </a:lnTo>
                <a:lnTo>
                  <a:pt x="77224" y="10375"/>
                </a:lnTo>
                <a:lnTo>
                  <a:pt x="82915" y="9774"/>
                </a:lnTo>
                <a:lnTo>
                  <a:pt x="88614" y="9373"/>
                </a:lnTo>
                <a:lnTo>
                  <a:pt x="94319" y="9107"/>
                </a:lnTo>
                <a:lnTo>
                  <a:pt x="100027" y="8929"/>
                </a:lnTo>
                <a:lnTo>
                  <a:pt x="106690" y="7858"/>
                </a:lnTo>
                <a:lnTo>
                  <a:pt x="113989" y="6192"/>
                </a:lnTo>
                <a:lnTo>
                  <a:pt x="121713" y="4128"/>
                </a:lnTo>
                <a:lnTo>
                  <a:pt x="127815" y="2752"/>
                </a:lnTo>
                <a:lnTo>
                  <a:pt x="132835" y="1835"/>
                </a:lnTo>
                <a:lnTo>
                  <a:pt x="137134" y="1223"/>
                </a:lnTo>
                <a:lnTo>
                  <a:pt x="142858" y="816"/>
                </a:lnTo>
                <a:lnTo>
                  <a:pt x="149532" y="544"/>
                </a:lnTo>
                <a:lnTo>
                  <a:pt x="170036" y="162"/>
                </a:lnTo>
                <a:lnTo>
                  <a:pt x="214313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0" name="SMARTPenAnnotation208"/>
          <p:cNvSpPr/>
          <p:nvPr/>
        </p:nvSpPr>
        <p:spPr>
          <a:xfrm>
            <a:off x="3414712" y="4303395"/>
            <a:ext cx="214314" cy="197168"/>
          </a:xfrm>
          <a:custGeom>
            <a:avLst/>
            <a:gdLst/>
            <a:ahLst/>
            <a:cxnLst/>
            <a:rect l="0" t="0" r="0" b="0"/>
            <a:pathLst>
              <a:path w="214314" h="197168">
                <a:moveTo>
                  <a:pt x="0" y="0"/>
                </a:moveTo>
                <a:lnTo>
                  <a:pt x="28619" y="28619"/>
                </a:lnTo>
                <a:lnTo>
                  <a:pt x="31462" y="32414"/>
                </a:lnTo>
                <a:lnTo>
                  <a:pt x="34310" y="36849"/>
                </a:lnTo>
                <a:lnTo>
                  <a:pt x="37161" y="41711"/>
                </a:lnTo>
                <a:lnTo>
                  <a:pt x="40014" y="46857"/>
                </a:lnTo>
                <a:lnTo>
                  <a:pt x="45724" y="57655"/>
                </a:lnTo>
                <a:lnTo>
                  <a:pt x="49533" y="63202"/>
                </a:lnTo>
                <a:lnTo>
                  <a:pt x="53977" y="68804"/>
                </a:lnTo>
                <a:lnTo>
                  <a:pt x="58844" y="74444"/>
                </a:lnTo>
                <a:lnTo>
                  <a:pt x="66793" y="83251"/>
                </a:lnTo>
                <a:lnTo>
                  <a:pt x="70246" y="86933"/>
                </a:lnTo>
                <a:lnTo>
                  <a:pt x="84208" y="101217"/>
                </a:lnTo>
                <a:lnTo>
                  <a:pt x="88524" y="106531"/>
                </a:lnTo>
                <a:lnTo>
                  <a:pt x="92353" y="111978"/>
                </a:lnTo>
                <a:lnTo>
                  <a:pt x="95859" y="117514"/>
                </a:lnTo>
                <a:lnTo>
                  <a:pt x="100101" y="123110"/>
                </a:lnTo>
                <a:lnTo>
                  <a:pt x="104834" y="128746"/>
                </a:lnTo>
                <a:lnTo>
                  <a:pt x="114220" y="139135"/>
                </a:lnTo>
                <a:lnTo>
                  <a:pt x="121567" y="146928"/>
                </a:lnTo>
                <a:lnTo>
                  <a:pt x="125812" y="150339"/>
                </a:lnTo>
                <a:lnTo>
                  <a:pt x="130547" y="153566"/>
                </a:lnTo>
                <a:lnTo>
                  <a:pt x="135609" y="156669"/>
                </a:lnTo>
                <a:lnTo>
                  <a:pt x="139936" y="160644"/>
                </a:lnTo>
                <a:lnTo>
                  <a:pt x="143773" y="165198"/>
                </a:lnTo>
                <a:lnTo>
                  <a:pt x="147284" y="170140"/>
                </a:lnTo>
                <a:lnTo>
                  <a:pt x="151529" y="173434"/>
                </a:lnTo>
                <a:lnTo>
                  <a:pt x="156264" y="175630"/>
                </a:lnTo>
                <a:lnTo>
                  <a:pt x="161326" y="177094"/>
                </a:lnTo>
                <a:lnTo>
                  <a:pt x="165653" y="179023"/>
                </a:lnTo>
                <a:lnTo>
                  <a:pt x="169490" y="181261"/>
                </a:lnTo>
                <a:lnTo>
                  <a:pt x="173001" y="183705"/>
                </a:lnTo>
                <a:lnTo>
                  <a:pt x="179442" y="188961"/>
                </a:lnTo>
                <a:lnTo>
                  <a:pt x="182493" y="191697"/>
                </a:lnTo>
                <a:lnTo>
                  <a:pt x="185480" y="193520"/>
                </a:lnTo>
                <a:lnTo>
                  <a:pt x="191338" y="195547"/>
                </a:lnTo>
                <a:lnTo>
                  <a:pt x="197117" y="196447"/>
                </a:lnTo>
                <a:lnTo>
                  <a:pt x="202860" y="196847"/>
                </a:lnTo>
                <a:lnTo>
                  <a:pt x="214313" y="19716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1" name="SMARTPenAnnotation209"/>
          <p:cNvSpPr/>
          <p:nvPr/>
        </p:nvSpPr>
        <p:spPr>
          <a:xfrm>
            <a:off x="3423284" y="4277677"/>
            <a:ext cx="222887" cy="214314"/>
          </a:xfrm>
          <a:custGeom>
            <a:avLst/>
            <a:gdLst/>
            <a:ahLst/>
            <a:cxnLst/>
            <a:rect l="0" t="0" r="0" b="0"/>
            <a:pathLst>
              <a:path w="222887" h="214314">
                <a:moveTo>
                  <a:pt x="222886" y="0"/>
                </a:moveTo>
                <a:lnTo>
                  <a:pt x="209867" y="0"/>
                </a:lnTo>
                <a:lnTo>
                  <a:pt x="207539" y="952"/>
                </a:lnTo>
                <a:lnTo>
                  <a:pt x="202412" y="4551"/>
                </a:lnTo>
                <a:lnTo>
                  <a:pt x="196958" y="9325"/>
                </a:lnTo>
                <a:lnTo>
                  <a:pt x="190407" y="15575"/>
                </a:lnTo>
                <a:lnTo>
                  <a:pt x="24563" y="181177"/>
                </a:lnTo>
                <a:lnTo>
                  <a:pt x="21138" y="185555"/>
                </a:lnTo>
                <a:lnTo>
                  <a:pt x="17902" y="190378"/>
                </a:lnTo>
                <a:lnTo>
                  <a:pt x="14792" y="195499"/>
                </a:lnTo>
                <a:lnTo>
                  <a:pt x="11767" y="198912"/>
                </a:lnTo>
                <a:lnTo>
                  <a:pt x="8797" y="201189"/>
                </a:lnTo>
                <a:lnTo>
                  <a:pt x="5865" y="202705"/>
                </a:lnTo>
                <a:lnTo>
                  <a:pt x="3910" y="204669"/>
                </a:lnTo>
                <a:lnTo>
                  <a:pt x="2607" y="206931"/>
                </a:lnTo>
                <a:lnTo>
                  <a:pt x="0" y="21431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75" name="Group 1074"/>
          <p:cNvGrpSpPr/>
          <p:nvPr/>
        </p:nvGrpSpPr>
        <p:grpSpPr>
          <a:xfrm>
            <a:off x="4623573" y="2846101"/>
            <a:ext cx="4045463" cy="1894330"/>
            <a:chOff x="4623573" y="2846101"/>
            <a:chExt cx="4045463" cy="1894330"/>
          </a:xfrm>
        </p:grpSpPr>
        <p:sp>
          <p:nvSpPr>
            <p:cNvPr id="1042" name="SMARTPenAnnotation210"/>
            <p:cNvSpPr/>
            <p:nvPr/>
          </p:nvSpPr>
          <p:spPr>
            <a:xfrm>
              <a:off x="5370585" y="2949400"/>
              <a:ext cx="212970" cy="270142"/>
            </a:xfrm>
            <a:custGeom>
              <a:avLst/>
              <a:gdLst/>
              <a:ahLst/>
              <a:cxnLst/>
              <a:rect l="0" t="0" r="0" b="0"/>
              <a:pathLst>
                <a:path w="212970" h="270142">
                  <a:moveTo>
                    <a:pt x="144390" y="25257"/>
                  </a:moveTo>
                  <a:lnTo>
                    <a:pt x="144390" y="17037"/>
                  </a:lnTo>
                  <a:lnTo>
                    <a:pt x="139839" y="12238"/>
                  </a:lnTo>
                  <a:lnTo>
                    <a:pt x="132458" y="4784"/>
                  </a:lnTo>
                  <a:lnTo>
                    <a:pt x="129768" y="3036"/>
                  </a:lnTo>
                  <a:lnTo>
                    <a:pt x="124238" y="1093"/>
                  </a:lnTo>
                  <a:lnTo>
                    <a:pt x="118606" y="230"/>
                  </a:lnTo>
                  <a:lnTo>
                    <a:pt x="115771" y="0"/>
                  </a:lnTo>
                  <a:lnTo>
                    <a:pt x="112927" y="799"/>
                  </a:lnTo>
                  <a:lnTo>
                    <a:pt x="107229" y="4227"/>
                  </a:lnTo>
                  <a:lnTo>
                    <a:pt x="101521" y="8925"/>
                  </a:lnTo>
                  <a:lnTo>
                    <a:pt x="98666" y="11512"/>
                  </a:lnTo>
                  <a:lnTo>
                    <a:pt x="95810" y="13236"/>
                  </a:lnTo>
                  <a:lnTo>
                    <a:pt x="90096" y="15152"/>
                  </a:lnTo>
                  <a:lnTo>
                    <a:pt x="86286" y="17568"/>
                  </a:lnTo>
                  <a:lnTo>
                    <a:pt x="81842" y="21083"/>
                  </a:lnTo>
                  <a:lnTo>
                    <a:pt x="76974" y="25332"/>
                  </a:lnTo>
                  <a:lnTo>
                    <a:pt x="69024" y="32593"/>
                  </a:lnTo>
                  <a:lnTo>
                    <a:pt x="65571" y="35863"/>
                  </a:lnTo>
                  <a:lnTo>
                    <a:pt x="62317" y="39947"/>
                  </a:lnTo>
                  <a:lnTo>
                    <a:pt x="59194" y="44576"/>
                  </a:lnTo>
                  <a:lnTo>
                    <a:pt x="56160" y="49566"/>
                  </a:lnTo>
                  <a:lnTo>
                    <a:pt x="52232" y="54798"/>
                  </a:lnTo>
                  <a:lnTo>
                    <a:pt x="47709" y="60191"/>
                  </a:lnTo>
                  <a:lnTo>
                    <a:pt x="42788" y="65692"/>
                  </a:lnTo>
                  <a:lnTo>
                    <a:pt x="38555" y="71263"/>
                  </a:lnTo>
                  <a:lnTo>
                    <a:pt x="34781" y="76883"/>
                  </a:lnTo>
                  <a:lnTo>
                    <a:pt x="31312" y="82534"/>
                  </a:lnTo>
                  <a:lnTo>
                    <a:pt x="28047" y="88207"/>
                  </a:lnTo>
                  <a:lnTo>
                    <a:pt x="21879" y="99590"/>
                  </a:lnTo>
                  <a:lnTo>
                    <a:pt x="13052" y="116708"/>
                  </a:lnTo>
                  <a:lnTo>
                    <a:pt x="11111" y="123372"/>
                  </a:lnTo>
                  <a:lnTo>
                    <a:pt x="9817" y="130672"/>
                  </a:lnTo>
                  <a:lnTo>
                    <a:pt x="8955" y="138396"/>
                  </a:lnTo>
                  <a:lnTo>
                    <a:pt x="7427" y="145451"/>
                  </a:lnTo>
                  <a:lnTo>
                    <a:pt x="5456" y="152059"/>
                  </a:lnTo>
                  <a:lnTo>
                    <a:pt x="3190" y="158369"/>
                  </a:lnTo>
                  <a:lnTo>
                    <a:pt x="1678" y="164481"/>
                  </a:lnTo>
                  <a:lnTo>
                    <a:pt x="672" y="170460"/>
                  </a:lnTo>
                  <a:lnTo>
                    <a:pt x="0" y="176352"/>
                  </a:lnTo>
                  <a:lnTo>
                    <a:pt x="505" y="182185"/>
                  </a:lnTo>
                  <a:lnTo>
                    <a:pt x="1794" y="187978"/>
                  </a:lnTo>
                  <a:lnTo>
                    <a:pt x="3605" y="193745"/>
                  </a:lnTo>
                  <a:lnTo>
                    <a:pt x="5766" y="198542"/>
                  </a:lnTo>
                  <a:lnTo>
                    <a:pt x="10707" y="206413"/>
                  </a:lnTo>
                  <a:lnTo>
                    <a:pt x="13358" y="210797"/>
                  </a:lnTo>
                  <a:lnTo>
                    <a:pt x="16078" y="215626"/>
                  </a:lnTo>
                  <a:lnTo>
                    <a:pt x="18843" y="220749"/>
                  </a:lnTo>
                  <a:lnTo>
                    <a:pt x="24456" y="228983"/>
                  </a:lnTo>
                  <a:lnTo>
                    <a:pt x="31079" y="236769"/>
                  </a:lnTo>
                  <a:lnTo>
                    <a:pt x="40371" y="246580"/>
                  </a:lnTo>
                  <a:lnTo>
                    <a:pt x="44564" y="249958"/>
                  </a:lnTo>
                  <a:lnTo>
                    <a:pt x="48312" y="252210"/>
                  </a:lnTo>
                  <a:lnTo>
                    <a:pt x="51763" y="253712"/>
                  </a:lnTo>
                  <a:lnTo>
                    <a:pt x="60677" y="257920"/>
                  </a:lnTo>
                  <a:lnTo>
                    <a:pt x="65721" y="260376"/>
                  </a:lnTo>
                  <a:lnTo>
                    <a:pt x="71942" y="262013"/>
                  </a:lnTo>
                  <a:lnTo>
                    <a:pt x="78946" y="263104"/>
                  </a:lnTo>
                  <a:lnTo>
                    <a:pt x="86473" y="263832"/>
                  </a:lnTo>
                  <a:lnTo>
                    <a:pt x="93396" y="264317"/>
                  </a:lnTo>
                  <a:lnTo>
                    <a:pt x="99917" y="264640"/>
                  </a:lnTo>
                  <a:lnTo>
                    <a:pt x="106169" y="264856"/>
                  </a:lnTo>
                  <a:lnTo>
                    <a:pt x="113194" y="265952"/>
                  </a:lnTo>
                  <a:lnTo>
                    <a:pt x="120735" y="267636"/>
                  </a:lnTo>
                  <a:lnTo>
                    <a:pt x="128620" y="269710"/>
                  </a:lnTo>
                  <a:lnTo>
                    <a:pt x="135781" y="270141"/>
                  </a:lnTo>
                  <a:lnTo>
                    <a:pt x="142461" y="269476"/>
                  </a:lnTo>
                  <a:lnTo>
                    <a:pt x="148819" y="268079"/>
                  </a:lnTo>
                  <a:lnTo>
                    <a:pt x="154962" y="267149"/>
                  </a:lnTo>
                  <a:lnTo>
                    <a:pt x="160963" y="266528"/>
                  </a:lnTo>
                  <a:lnTo>
                    <a:pt x="166868" y="266114"/>
                  </a:lnTo>
                  <a:lnTo>
                    <a:pt x="172711" y="265839"/>
                  </a:lnTo>
                  <a:lnTo>
                    <a:pt x="184282" y="265532"/>
                  </a:lnTo>
                  <a:lnTo>
                    <a:pt x="190034" y="264498"/>
                  </a:lnTo>
                  <a:lnTo>
                    <a:pt x="195774" y="262856"/>
                  </a:lnTo>
                  <a:lnTo>
                    <a:pt x="212969" y="25671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3" name="SMARTPenAnnotation211"/>
            <p:cNvSpPr/>
            <p:nvPr/>
          </p:nvSpPr>
          <p:spPr>
            <a:xfrm>
              <a:off x="5635107" y="2992203"/>
              <a:ext cx="188081" cy="230908"/>
            </a:xfrm>
            <a:custGeom>
              <a:avLst/>
              <a:gdLst/>
              <a:ahLst/>
              <a:cxnLst/>
              <a:rect l="0" t="0" r="0" b="0"/>
              <a:pathLst>
                <a:path w="188081" h="230908">
                  <a:moveTo>
                    <a:pt x="68463" y="25317"/>
                  </a:moveTo>
                  <a:lnTo>
                    <a:pt x="60243" y="17097"/>
                  </a:lnTo>
                  <a:lnTo>
                    <a:pt x="55444" y="16849"/>
                  </a:lnTo>
                  <a:lnTo>
                    <a:pt x="53116" y="17766"/>
                  </a:lnTo>
                  <a:lnTo>
                    <a:pt x="47989" y="21326"/>
                  </a:lnTo>
                  <a:lnTo>
                    <a:pt x="42536" y="26083"/>
                  </a:lnTo>
                  <a:lnTo>
                    <a:pt x="36937" y="31372"/>
                  </a:lnTo>
                  <a:lnTo>
                    <a:pt x="22730" y="45364"/>
                  </a:lnTo>
                  <a:lnTo>
                    <a:pt x="19877" y="49159"/>
                  </a:lnTo>
                  <a:lnTo>
                    <a:pt x="17022" y="53594"/>
                  </a:lnTo>
                  <a:lnTo>
                    <a:pt x="14167" y="58456"/>
                  </a:lnTo>
                  <a:lnTo>
                    <a:pt x="12263" y="63602"/>
                  </a:lnTo>
                  <a:lnTo>
                    <a:pt x="10994" y="68938"/>
                  </a:lnTo>
                  <a:lnTo>
                    <a:pt x="10147" y="74400"/>
                  </a:lnTo>
                  <a:lnTo>
                    <a:pt x="8631" y="79946"/>
                  </a:lnTo>
                  <a:lnTo>
                    <a:pt x="6667" y="85549"/>
                  </a:lnTo>
                  <a:lnTo>
                    <a:pt x="4406" y="91189"/>
                  </a:lnTo>
                  <a:lnTo>
                    <a:pt x="2898" y="96854"/>
                  </a:lnTo>
                  <a:lnTo>
                    <a:pt x="1893" y="102536"/>
                  </a:lnTo>
                  <a:lnTo>
                    <a:pt x="1222" y="108228"/>
                  </a:lnTo>
                  <a:lnTo>
                    <a:pt x="776" y="113929"/>
                  </a:lnTo>
                  <a:lnTo>
                    <a:pt x="478" y="119634"/>
                  </a:lnTo>
                  <a:lnTo>
                    <a:pt x="147" y="131053"/>
                  </a:lnTo>
                  <a:lnTo>
                    <a:pt x="0" y="142478"/>
                  </a:lnTo>
                  <a:lnTo>
                    <a:pt x="914" y="148192"/>
                  </a:lnTo>
                  <a:lnTo>
                    <a:pt x="2475" y="153906"/>
                  </a:lnTo>
                  <a:lnTo>
                    <a:pt x="4468" y="159620"/>
                  </a:lnTo>
                  <a:lnTo>
                    <a:pt x="5797" y="164382"/>
                  </a:lnTo>
                  <a:lnTo>
                    <a:pt x="6683" y="168510"/>
                  </a:lnTo>
                  <a:lnTo>
                    <a:pt x="7274" y="172214"/>
                  </a:lnTo>
                  <a:lnTo>
                    <a:pt x="8620" y="176588"/>
                  </a:lnTo>
                  <a:lnTo>
                    <a:pt x="10470" y="181409"/>
                  </a:lnTo>
                  <a:lnTo>
                    <a:pt x="12656" y="186528"/>
                  </a:lnTo>
                  <a:lnTo>
                    <a:pt x="15066" y="190894"/>
                  </a:lnTo>
                  <a:lnTo>
                    <a:pt x="17625" y="194756"/>
                  </a:lnTo>
                  <a:lnTo>
                    <a:pt x="23008" y="201588"/>
                  </a:lnTo>
                  <a:lnTo>
                    <a:pt x="28575" y="207799"/>
                  </a:lnTo>
                  <a:lnTo>
                    <a:pt x="34226" y="213735"/>
                  </a:lnTo>
                  <a:lnTo>
                    <a:pt x="45613" y="225307"/>
                  </a:lnTo>
                  <a:lnTo>
                    <a:pt x="49420" y="227223"/>
                  </a:lnTo>
                  <a:lnTo>
                    <a:pt x="53862" y="228501"/>
                  </a:lnTo>
                  <a:lnTo>
                    <a:pt x="58729" y="229353"/>
                  </a:lnTo>
                  <a:lnTo>
                    <a:pt x="63878" y="229921"/>
                  </a:lnTo>
                  <a:lnTo>
                    <a:pt x="69216" y="230299"/>
                  </a:lnTo>
                  <a:lnTo>
                    <a:pt x="79275" y="230720"/>
                  </a:lnTo>
                  <a:lnTo>
                    <a:pt x="86921" y="230907"/>
                  </a:lnTo>
                  <a:lnTo>
                    <a:pt x="91245" y="230004"/>
                  </a:lnTo>
                  <a:lnTo>
                    <a:pt x="96034" y="228450"/>
                  </a:lnTo>
                  <a:lnTo>
                    <a:pt x="101131" y="226462"/>
                  </a:lnTo>
                  <a:lnTo>
                    <a:pt x="106434" y="224183"/>
                  </a:lnTo>
                  <a:lnTo>
                    <a:pt x="117406" y="219112"/>
                  </a:lnTo>
                  <a:lnTo>
                    <a:pt x="122047" y="216426"/>
                  </a:lnTo>
                  <a:lnTo>
                    <a:pt x="126093" y="213683"/>
                  </a:lnTo>
                  <a:lnTo>
                    <a:pt x="129743" y="210901"/>
                  </a:lnTo>
                  <a:lnTo>
                    <a:pt x="134081" y="208095"/>
                  </a:lnTo>
                  <a:lnTo>
                    <a:pt x="138878" y="205271"/>
                  </a:lnTo>
                  <a:lnTo>
                    <a:pt x="143982" y="202436"/>
                  </a:lnTo>
                  <a:lnTo>
                    <a:pt x="148336" y="199594"/>
                  </a:lnTo>
                  <a:lnTo>
                    <a:pt x="152192" y="196747"/>
                  </a:lnTo>
                  <a:lnTo>
                    <a:pt x="155714" y="193896"/>
                  </a:lnTo>
                  <a:lnTo>
                    <a:pt x="159015" y="190090"/>
                  </a:lnTo>
                  <a:lnTo>
                    <a:pt x="162169" y="185648"/>
                  </a:lnTo>
                  <a:lnTo>
                    <a:pt x="165223" y="180782"/>
                  </a:lnTo>
                  <a:lnTo>
                    <a:pt x="168212" y="175632"/>
                  </a:lnTo>
                  <a:lnTo>
                    <a:pt x="174073" y="164831"/>
                  </a:lnTo>
                  <a:lnTo>
                    <a:pt x="176017" y="159284"/>
                  </a:lnTo>
                  <a:lnTo>
                    <a:pt x="177313" y="153681"/>
                  </a:lnTo>
                  <a:lnTo>
                    <a:pt x="178177" y="148040"/>
                  </a:lnTo>
                  <a:lnTo>
                    <a:pt x="179706" y="142375"/>
                  </a:lnTo>
                  <a:lnTo>
                    <a:pt x="181677" y="136693"/>
                  </a:lnTo>
                  <a:lnTo>
                    <a:pt x="183944" y="131000"/>
                  </a:lnTo>
                  <a:lnTo>
                    <a:pt x="185455" y="125300"/>
                  </a:lnTo>
                  <a:lnTo>
                    <a:pt x="186463" y="119594"/>
                  </a:lnTo>
                  <a:lnTo>
                    <a:pt x="187134" y="113886"/>
                  </a:lnTo>
                  <a:lnTo>
                    <a:pt x="187582" y="108175"/>
                  </a:lnTo>
                  <a:lnTo>
                    <a:pt x="187880" y="102463"/>
                  </a:lnTo>
                  <a:lnTo>
                    <a:pt x="188080" y="96750"/>
                  </a:lnTo>
                  <a:lnTo>
                    <a:pt x="187260" y="91037"/>
                  </a:lnTo>
                  <a:lnTo>
                    <a:pt x="185761" y="85322"/>
                  </a:lnTo>
                  <a:lnTo>
                    <a:pt x="183809" y="79608"/>
                  </a:lnTo>
                  <a:lnTo>
                    <a:pt x="182508" y="74846"/>
                  </a:lnTo>
                  <a:lnTo>
                    <a:pt x="181640" y="70718"/>
                  </a:lnTo>
                  <a:lnTo>
                    <a:pt x="181062" y="67015"/>
                  </a:lnTo>
                  <a:lnTo>
                    <a:pt x="180676" y="62640"/>
                  </a:lnTo>
                  <a:lnTo>
                    <a:pt x="180419" y="57819"/>
                  </a:lnTo>
                  <a:lnTo>
                    <a:pt x="180248" y="52700"/>
                  </a:lnTo>
                  <a:lnTo>
                    <a:pt x="179181" y="47382"/>
                  </a:lnTo>
                  <a:lnTo>
                    <a:pt x="177518" y="41932"/>
                  </a:lnTo>
                  <a:lnTo>
                    <a:pt x="175456" y="36393"/>
                  </a:lnTo>
                  <a:lnTo>
                    <a:pt x="172176" y="31749"/>
                  </a:lnTo>
                  <a:lnTo>
                    <a:pt x="168085" y="27700"/>
                  </a:lnTo>
                  <a:lnTo>
                    <a:pt x="163453" y="24048"/>
                  </a:lnTo>
                  <a:lnTo>
                    <a:pt x="159412" y="20661"/>
                  </a:lnTo>
                  <a:lnTo>
                    <a:pt x="155765" y="17450"/>
                  </a:lnTo>
                  <a:lnTo>
                    <a:pt x="152382" y="14357"/>
                  </a:lnTo>
                  <a:lnTo>
                    <a:pt x="149174" y="12295"/>
                  </a:lnTo>
                  <a:lnTo>
                    <a:pt x="146083" y="10921"/>
                  </a:lnTo>
                  <a:lnTo>
                    <a:pt x="143069" y="10004"/>
                  </a:lnTo>
                  <a:lnTo>
                    <a:pt x="139155" y="8441"/>
                  </a:lnTo>
                  <a:lnTo>
                    <a:pt x="134641" y="6446"/>
                  </a:lnTo>
                  <a:lnTo>
                    <a:pt x="129727" y="4164"/>
                  </a:lnTo>
                  <a:lnTo>
                    <a:pt x="125498" y="2642"/>
                  </a:lnTo>
                  <a:lnTo>
                    <a:pt x="121726" y="1628"/>
                  </a:lnTo>
                  <a:lnTo>
                    <a:pt x="118259" y="952"/>
                  </a:lnTo>
                  <a:lnTo>
                    <a:pt x="114043" y="501"/>
                  </a:lnTo>
                  <a:lnTo>
                    <a:pt x="109327" y="200"/>
                  </a:lnTo>
                  <a:lnTo>
                    <a:pt x="104278" y="0"/>
                  </a:lnTo>
                  <a:lnTo>
                    <a:pt x="99007" y="819"/>
                  </a:lnTo>
                  <a:lnTo>
                    <a:pt x="93588" y="2317"/>
                  </a:lnTo>
                  <a:lnTo>
                    <a:pt x="88070" y="4269"/>
                  </a:lnTo>
                  <a:lnTo>
                    <a:pt x="82487" y="5570"/>
                  </a:lnTo>
                  <a:lnTo>
                    <a:pt x="76860" y="6437"/>
                  </a:lnTo>
                  <a:lnTo>
                    <a:pt x="71203" y="7015"/>
                  </a:lnTo>
                  <a:lnTo>
                    <a:pt x="66479" y="8353"/>
                  </a:lnTo>
                  <a:lnTo>
                    <a:pt x="62378" y="10198"/>
                  </a:lnTo>
                  <a:lnTo>
                    <a:pt x="51318" y="1674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4" name="SMARTPenAnnotation212"/>
            <p:cNvSpPr/>
            <p:nvPr/>
          </p:nvSpPr>
          <p:spPr>
            <a:xfrm>
              <a:off x="5806452" y="2948939"/>
              <a:ext cx="188535" cy="291349"/>
            </a:xfrm>
            <a:custGeom>
              <a:avLst/>
              <a:gdLst/>
              <a:ahLst/>
              <a:cxnLst/>
              <a:rect l="0" t="0" r="0" b="0"/>
              <a:pathLst>
                <a:path w="188535" h="291349">
                  <a:moveTo>
                    <a:pt x="77140" y="0"/>
                  </a:moveTo>
                  <a:lnTo>
                    <a:pt x="85710" y="0"/>
                  </a:lnTo>
                  <a:lnTo>
                    <a:pt x="81161" y="4552"/>
                  </a:lnTo>
                  <a:lnTo>
                    <a:pt x="77915" y="6845"/>
                  </a:lnTo>
                  <a:lnTo>
                    <a:pt x="73847" y="9326"/>
                  </a:lnTo>
                  <a:lnTo>
                    <a:pt x="69230" y="11932"/>
                  </a:lnTo>
                  <a:lnTo>
                    <a:pt x="65199" y="14623"/>
                  </a:lnTo>
                  <a:lnTo>
                    <a:pt x="61559" y="17369"/>
                  </a:lnTo>
                  <a:lnTo>
                    <a:pt x="58181" y="20152"/>
                  </a:lnTo>
                  <a:lnTo>
                    <a:pt x="54975" y="22960"/>
                  </a:lnTo>
                  <a:lnTo>
                    <a:pt x="51886" y="25784"/>
                  </a:lnTo>
                  <a:lnTo>
                    <a:pt x="45914" y="31462"/>
                  </a:lnTo>
                  <a:lnTo>
                    <a:pt x="31447" y="45725"/>
                  </a:lnTo>
                  <a:lnTo>
                    <a:pt x="25717" y="53977"/>
                  </a:lnTo>
                  <a:lnTo>
                    <a:pt x="19996" y="63043"/>
                  </a:lnTo>
                  <a:lnTo>
                    <a:pt x="14278" y="70247"/>
                  </a:lnTo>
                  <a:lnTo>
                    <a:pt x="8561" y="76623"/>
                  </a:lnTo>
                  <a:lnTo>
                    <a:pt x="5703" y="79657"/>
                  </a:lnTo>
                  <a:lnTo>
                    <a:pt x="3798" y="83585"/>
                  </a:lnTo>
                  <a:lnTo>
                    <a:pt x="2528" y="88109"/>
                  </a:lnTo>
                  <a:lnTo>
                    <a:pt x="1681" y="93029"/>
                  </a:lnTo>
                  <a:lnTo>
                    <a:pt x="740" y="101037"/>
                  </a:lnTo>
                  <a:lnTo>
                    <a:pt x="322" y="107771"/>
                  </a:lnTo>
                  <a:lnTo>
                    <a:pt x="31" y="118215"/>
                  </a:lnTo>
                  <a:lnTo>
                    <a:pt x="0" y="124033"/>
                  </a:lnTo>
                  <a:lnTo>
                    <a:pt x="949" y="125551"/>
                  </a:lnTo>
                  <a:lnTo>
                    <a:pt x="2534" y="126563"/>
                  </a:lnTo>
                  <a:lnTo>
                    <a:pt x="4542" y="127238"/>
                  </a:lnTo>
                  <a:lnTo>
                    <a:pt x="9315" y="130528"/>
                  </a:lnTo>
                  <a:lnTo>
                    <a:pt x="11921" y="132739"/>
                  </a:lnTo>
                  <a:lnTo>
                    <a:pt x="14610" y="134213"/>
                  </a:lnTo>
                  <a:lnTo>
                    <a:pt x="20139" y="135850"/>
                  </a:lnTo>
                  <a:lnTo>
                    <a:pt x="23899" y="136287"/>
                  </a:lnTo>
                  <a:lnTo>
                    <a:pt x="28311" y="136578"/>
                  </a:lnTo>
                  <a:lnTo>
                    <a:pt x="33158" y="136772"/>
                  </a:lnTo>
                  <a:lnTo>
                    <a:pt x="43622" y="136988"/>
                  </a:lnTo>
                  <a:lnTo>
                    <a:pt x="124530" y="137160"/>
                  </a:lnTo>
                  <a:lnTo>
                    <a:pt x="130641" y="138113"/>
                  </a:lnTo>
                  <a:lnTo>
                    <a:pt x="136620" y="139700"/>
                  </a:lnTo>
                  <a:lnTo>
                    <a:pt x="142510" y="141711"/>
                  </a:lnTo>
                  <a:lnTo>
                    <a:pt x="148343" y="144004"/>
                  </a:lnTo>
                  <a:lnTo>
                    <a:pt x="154136" y="146486"/>
                  </a:lnTo>
                  <a:lnTo>
                    <a:pt x="159903" y="149092"/>
                  </a:lnTo>
                  <a:lnTo>
                    <a:pt x="164700" y="151782"/>
                  </a:lnTo>
                  <a:lnTo>
                    <a:pt x="168851" y="154528"/>
                  </a:lnTo>
                  <a:lnTo>
                    <a:pt x="172571" y="157312"/>
                  </a:lnTo>
                  <a:lnTo>
                    <a:pt x="176003" y="160120"/>
                  </a:lnTo>
                  <a:lnTo>
                    <a:pt x="179244" y="162944"/>
                  </a:lnTo>
                  <a:lnTo>
                    <a:pt x="182357" y="165780"/>
                  </a:lnTo>
                  <a:lnTo>
                    <a:pt x="184432" y="168623"/>
                  </a:lnTo>
                  <a:lnTo>
                    <a:pt x="186737" y="174321"/>
                  </a:lnTo>
                  <a:lnTo>
                    <a:pt x="188036" y="182885"/>
                  </a:lnTo>
                  <a:lnTo>
                    <a:pt x="188421" y="191454"/>
                  </a:lnTo>
                  <a:lnTo>
                    <a:pt x="188534" y="204577"/>
                  </a:lnTo>
                  <a:lnTo>
                    <a:pt x="187598" y="208775"/>
                  </a:lnTo>
                  <a:lnTo>
                    <a:pt x="184018" y="215979"/>
                  </a:lnTo>
                  <a:lnTo>
                    <a:pt x="179251" y="224896"/>
                  </a:lnTo>
                  <a:lnTo>
                    <a:pt x="176647" y="229941"/>
                  </a:lnTo>
                  <a:lnTo>
                    <a:pt x="173005" y="235209"/>
                  </a:lnTo>
                  <a:lnTo>
                    <a:pt x="168673" y="240626"/>
                  </a:lnTo>
                  <a:lnTo>
                    <a:pt x="163879" y="246143"/>
                  </a:lnTo>
                  <a:lnTo>
                    <a:pt x="158779" y="250773"/>
                  </a:lnTo>
                  <a:lnTo>
                    <a:pt x="153473" y="254812"/>
                  </a:lnTo>
                  <a:lnTo>
                    <a:pt x="148032" y="258457"/>
                  </a:lnTo>
                  <a:lnTo>
                    <a:pt x="142498" y="261840"/>
                  </a:lnTo>
                  <a:lnTo>
                    <a:pt x="136905" y="265048"/>
                  </a:lnTo>
                  <a:lnTo>
                    <a:pt x="125610" y="271152"/>
                  </a:lnTo>
                  <a:lnTo>
                    <a:pt x="114240" y="277040"/>
                  </a:lnTo>
                  <a:lnTo>
                    <a:pt x="108541" y="278991"/>
                  </a:lnTo>
                  <a:lnTo>
                    <a:pt x="102836" y="280291"/>
                  </a:lnTo>
                  <a:lnTo>
                    <a:pt x="97128" y="281159"/>
                  </a:lnTo>
                  <a:lnTo>
                    <a:pt x="92370" y="282689"/>
                  </a:lnTo>
                  <a:lnTo>
                    <a:pt x="88247" y="284662"/>
                  </a:lnTo>
                  <a:lnTo>
                    <a:pt x="84544" y="286930"/>
                  </a:lnTo>
                  <a:lnTo>
                    <a:pt x="80171" y="288442"/>
                  </a:lnTo>
                  <a:lnTo>
                    <a:pt x="75351" y="289450"/>
                  </a:lnTo>
                  <a:lnTo>
                    <a:pt x="70232" y="290122"/>
                  </a:lnTo>
                  <a:lnTo>
                    <a:pt x="65867" y="290570"/>
                  </a:lnTo>
                  <a:lnTo>
                    <a:pt x="62005" y="290868"/>
                  </a:lnTo>
                  <a:lnTo>
                    <a:pt x="58477" y="291067"/>
                  </a:lnTo>
                  <a:lnTo>
                    <a:pt x="52018" y="291289"/>
                  </a:lnTo>
                  <a:lnTo>
                    <a:pt x="48962" y="291348"/>
                  </a:lnTo>
                  <a:lnTo>
                    <a:pt x="46925" y="290434"/>
                  </a:lnTo>
                  <a:lnTo>
                    <a:pt x="45567" y="288873"/>
                  </a:lnTo>
                  <a:lnTo>
                    <a:pt x="44661" y="286880"/>
                  </a:lnTo>
                  <a:lnTo>
                    <a:pt x="38836" y="279524"/>
                  </a:lnTo>
                  <a:lnTo>
                    <a:pt x="36364" y="277789"/>
                  </a:lnTo>
                  <a:lnTo>
                    <a:pt x="31078" y="275862"/>
                  </a:lnTo>
                  <a:lnTo>
                    <a:pt x="29287" y="274396"/>
                  </a:lnTo>
                  <a:lnTo>
                    <a:pt x="28093" y="272466"/>
                  </a:lnTo>
                  <a:lnTo>
                    <a:pt x="25705" y="26574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5" name="SMARTPenAnnotation213"/>
            <p:cNvSpPr/>
            <p:nvPr/>
          </p:nvSpPr>
          <p:spPr>
            <a:xfrm>
              <a:off x="6080759" y="2888966"/>
              <a:ext cx="222235" cy="347446"/>
            </a:xfrm>
            <a:custGeom>
              <a:avLst/>
              <a:gdLst/>
              <a:ahLst/>
              <a:cxnLst/>
              <a:rect l="0" t="0" r="0" b="0"/>
              <a:pathLst>
                <a:path w="222235" h="347446">
                  <a:moveTo>
                    <a:pt x="0" y="25684"/>
                  </a:moveTo>
                  <a:lnTo>
                    <a:pt x="0" y="21133"/>
                  </a:lnTo>
                  <a:lnTo>
                    <a:pt x="953" y="19792"/>
                  </a:lnTo>
                  <a:lnTo>
                    <a:pt x="2541" y="18898"/>
                  </a:lnTo>
                  <a:lnTo>
                    <a:pt x="4552" y="18303"/>
                  </a:lnTo>
                  <a:lnTo>
                    <a:pt x="9325" y="15101"/>
                  </a:lnTo>
                  <a:lnTo>
                    <a:pt x="11932" y="12913"/>
                  </a:lnTo>
                  <a:lnTo>
                    <a:pt x="14622" y="11455"/>
                  </a:lnTo>
                  <a:lnTo>
                    <a:pt x="20152" y="9835"/>
                  </a:lnTo>
                  <a:lnTo>
                    <a:pt x="25784" y="6575"/>
                  </a:lnTo>
                  <a:lnTo>
                    <a:pt x="28620" y="4372"/>
                  </a:lnTo>
                  <a:lnTo>
                    <a:pt x="32415" y="2903"/>
                  </a:lnTo>
                  <a:lnTo>
                    <a:pt x="36850" y="1924"/>
                  </a:lnTo>
                  <a:lnTo>
                    <a:pt x="41712" y="1271"/>
                  </a:lnTo>
                  <a:lnTo>
                    <a:pt x="46858" y="836"/>
                  </a:lnTo>
                  <a:lnTo>
                    <a:pt x="52194" y="546"/>
                  </a:lnTo>
                  <a:lnTo>
                    <a:pt x="63203" y="224"/>
                  </a:lnTo>
                  <a:lnTo>
                    <a:pt x="96036" y="0"/>
                  </a:lnTo>
                  <a:lnTo>
                    <a:pt x="103077" y="941"/>
                  </a:lnTo>
                  <a:lnTo>
                    <a:pt x="109675" y="2521"/>
                  </a:lnTo>
                  <a:lnTo>
                    <a:pt x="115980" y="4527"/>
                  </a:lnTo>
                  <a:lnTo>
                    <a:pt x="122087" y="6817"/>
                  </a:lnTo>
                  <a:lnTo>
                    <a:pt x="128064" y="9296"/>
                  </a:lnTo>
                  <a:lnTo>
                    <a:pt x="133954" y="11901"/>
                  </a:lnTo>
                  <a:lnTo>
                    <a:pt x="138833" y="14590"/>
                  </a:lnTo>
                  <a:lnTo>
                    <a:pt x="143038" y="17336"/>
                  </a:lnTo>
                  <a:lnTo>
                    <a:pt x="146794" y="20118"/>
                  </a:lnTo>
                  <a:lnTo>
                    <a:pt x="153507" y="25750"/>
                  </a:lnTo>
                  <a:lnTo>
                    <a:pt x="156631" y="28585"/>
                  </a:lnTo>
                  <a:lnTo>
                    <a:pt x="158713" y="32381"/>
                  </a:lnTo>
                  <a:lnTo>
                    <a:pt x="161027" y="41678"/>
                  </a:lnTo>
                  <a:lnTo>
                    <a:pt x="162056" y="52159"/>
                  </a:lnTo>
                  <a:lnTo>
                    <a:pt x="162330" y="57622"/>
                  </a:lnTo>
                  <a:lnTo>
                    <a:pt x="161560" y="63168"/>
                  </a:lnTo>
                  <a:lnTo>
                    <a:pt x="160094" y="68771"/>
                  </a:lnTo>
                  <a:lnTo>
                    <a:pt x="158165" y="74411"/>
                  </a:lnTo>
                  <a:lnTo>
                    <a:pt x="154974" y="80076"/>
                  </a:lnTo>
                  <a:lnTo>
                    <a:pt x="150941" y="85758"/>
                  </a:lnTo>
                  <a:lnTo>
                    <a:pt x="146347" y="91450"/>
                  </a:lnTo>
                  <a:lnTo>
                    <a:pt x="141380" y="98103"/>
                  </a:lnTo>
                  <a:lnTo>
                    <a:pt x="130781" y="113115"/>
                  </a:lnTo>
                  <a:lnTo>
                    <a:pt x="125288" y="120166"/>
                  </a:lnTo>
                  <a:lnTo>
                    <a:pt x="119721" y="126772"/>
                  </a:lnTo>
                  <a:lnTo>
                    <a:pt x="114103" y="133081"/>
                  </a:lnTo>
                  <a:lnTo>
                    <a:pt x="107502" y="139192"/>
                  </a:lnTo>
                  <a:lnTo>
                    <a:pt x="100243" y="145171"/>
                  </a:lnTo>
                  <a:lnTo>
                    <a:pt x="92547" y="151062"/>
                  </a:lnTo>
                  <a:lnTo>
                    <a:pt x="85511" y="156894"/>
                  </a:lnTo>
                  <a:lnTo>
                    <a:pt x="78915" y="162687"/>
                  </a:lnTo>
                  <a:lnTo>
                    <a:pt x="72613" y="168454"/>
                  </a:lnTo>
                  <a:lnTo>
                    <a:pt x="66506" y="172299"/>
                  </a:lnTo>
                  <a:lnTo>
                    <a:pt x="60530" y="174862"/>
                  </a:lnTo>
                  <a:lnTo>
                    <a:pt x="54641" y="176571"/>
                  </a:lnTo>
                  <a:lnTo>
                    <a:pt x="49762" y="178663"/>
                  </a:lnTo>
                  <a:lnTo>
                    <a:pt x="45558" y="181010"/>
                  </a:lnTo>
                  <a:lnTo>
                    <a:pt x="34486" y="188430"/>
                  </a:lnTo>
                  <a:lnTo>
                    <a:pt x="34308" y="181169"/>
                  </a:lnTo>
                  <a:lnTo>
                    <a:pt x="38847" y="175787"/>
                  </a:lnTo>
                  <a:lnTo>
                    <a:pt x="42090" y="174330"/>
                  </a:lnTo>
                  <a:lnTo>
                    <a:pt x="46158" y="173359"/>
                  </a:lnTo>
                  <a:lnTo>
                    <a:pt x="50775" y="172711"/>
                  </a:lnTo>
                  <a:lnTo>
                    <a:pt x="55757" y="171327"/>
                  </a:lnTo>
                  <a:lnTo>
                    <a:pt x="60984" y="169452"/>
                  </a:lnTo>
                  <a:lnTo>
                    <a:pt x="66374" y="167249"/>
                  </a:lnTo>
                  <a:lnTo>
                    <a:pt x="72824" y="164828"/>
                  </a:lnTo>
                  <a:lnTo>
                    <a:pt x="87612" y="159598"/>
                  </a:lnTo>
                  <a:lnTo>
                    <a:pt x="94603" y="157823"/>
                  </a:lnTo>
                  <a:lnTo>
                    <a:pt x="101169" y="156639"/>
                  </a:lnTo>
                  <a:lnTo>
                    <a:pt x="107451" y="155849"/>
                  </a:lnTo>
                  <a:lnTo>
                    <a:pt x="114496" y="155323"/>
                  </a:lnTo>
                  <a:lnTo>
                    <a:pt x="122051" y="154973"/>
                  </a:lnTo>
                  <a:lnTo>
                    <a:pt x="129945" y="154739"/>
                  </a:lnTo>
                  <a:lnTo>
                    <a:pt x="137113" y="155535"/>
                  </a:lnTo>
                  <a:lnTo>
                    <a:pt x="143796" y="157019"/>
                  </a:lnTo>
                  <a:lnTo>
                    <a:pt x="150157" y="158960"/>
                  </a:lnTo>
                  <a:lnTo>
                    <a:pt x="156302" y="161207"/>
                  </a:lnTo>
                  <a:lnTo>
                    <a:pt x="162304" y="163658"/>
                  </a:lnTo>
                  <a:lnTo>
                    <a:pt x="168211" y="166244"/>
                  </a:lnTo>
                  <a:lnTo>
                    <a:pt x="179853" y="171657"/>
                  </a:lnTo>
                  <a:lnTo>
                    <a:pt x="202850" y="182894"/>
                  </a:lnTo>
                  <a:lnTo>
                    <a:pt x="207623" y="186688"/>
                  </a:lnTo>
                  <a:lnTo>
                    <a:pt x="211758" y="191122"/>
                  </a:lnTo>
                  <a:lnTo>
                    <a:pt x="215467" y="195984"/>
                  </a:lnTo>
                  <a:lnTo>
                    <a:pt x="217940" y="201129"/>
                  </a:lnTo>
                  <a:lnTo>
                    <a:pt x="220687" y="211927"/>
                  </a:lnTo>
                  <a:lnTo>
                    <a:pt x="221421" y="217473"/>
                  </a:lnTo>
                  <a:lnTo>
                    <a:pt x="221909" y="223076"/>
                  </a:lnTo>
                  <a:lnTo>
                    <a:pt x="222234" y="228716"/>
                  </a:lnTo>
                  <a:lnTo>
                    <a:pt x="221499" y="234381"/>
                  </a:lnTo>
                  <a:lnTo>
                    <a:pt x="220056" y="240063"/>
                  </a:lnTo>
                  <a:lnTo>
                    <a:pt x="218142" y="245756"/>
                  </a:lnTo>
                  <a:lnTo>
                    <a:pt x="215913" y="251456"/>
                  </a:lnTo>
                  <a:lnTo>
                    <a:pt x="213475" y="257161"/>
                  </a:lnTo>
                  <a:lnTo>
                    <a:pt x="210897" y="262869"/>
                  </a:lnTo>
                  <a:lnTo>
                    <a:pt x="208226" y="269532"/>
                  </a:lnTo>
                  <a:lnTo>
                    <a:pt x="202717" y="284556"/>
                  </a:lnTo>
                  <a:lnTo>
                    <a:pt x="198010" y="290657"/>
                  </a:lnTo>
                  <a:lnTo>
                    <a:pt x="192015" y="295678"/>
                  </a:lnTo>
                  <a:lnTo>
                    <a:pt x="185160" y="299977"/>
                  </a:lnTo>
                  <a:lnTo>
                    <a:pt x="179637" y="304749"/>
                  </a:lnTo>
                  <a:lnTo>
                    <a:pt x="175004" y="309834"/>
                  </a:lnTo>
                  <a:lnTo>
                    <a:pt x="170962" y="315130"/>
                  </a:lnTo>
                  <a:lnTo>
                    <a:pt x="165410" y="319613"/>
                  </a:lnTo>
                  <a:lnTo>
                    <a:pt x="158851" y="323554"/>
                  </a:lnTo>
                  <a:lnTo>
                    <a:pt x="132344" y="336723"/>
                  </a:lnTo>
                  <a:lnTo>
                    <a:pt x="127281" y="338771"/>
                  </a:lnTo>
                  <a:lnTo>
                    <a:pt x="122954" y="340136"/>
                  </a:lnTo>
                  <a:lnTo>
                    <a:pt x="119117" y="341046"/>
                  </a:lnTo>
                  <a:lnTo>
                    <a:pt x="113702" y="342605"/>
                  </a:lnTo>
                  <a:lnTo>
                    <a:pt x="100064" y="346878"/>
                  </a:lnTo>
                  <a:lnTo>
                    <a:pt x="94333" y="347445"/>
                  </a:lnTo>
                  <a:lnTo>
                    <a:pt x="89558" y="346872"/>
                  </a:lnTo>
                  <a:lnTo>
                    <a:pt x="85423" y="345536"/>
                  </a:lnTo>
                  <a:lnTo>
                    <a:pt x="81714" y="344646"/>
                  </a:lnTo>
                  <a:lnTo>
                    <a:pt x="75053" y="343658"/>
                  </a:lnTo>
                  <a:lnTo>
                    <a:pt x="68917" y="343218"/>
                  </a:lnTo>
                  <a:lnTo>
                    <a:pt x="65947" y="343100"/>
                  </a:lnTo>
                  <a:lnTo>
                    <a:pt x="63015" y="342070"/>
                  </a:lnTo>
                  <a:lnTo>
                    <a:pt x="57217" y="338385"/>
                  </a:lnTo>
                  <a:lnTo>
                    <a:pt x="55290" y="336068"/>
                  </a:lnTo>
                  <a:lnTo>
                    <a:pt x="54005" y="333572"/>
                  </a:lnTo>
                  <a:lnTo>
                    <a:pt x="53149" y="330955"/>
                  </a:lnTo>
                  <a:lnTo>
                    <a:pt x="49657" y="325507"/>
                  </a:lnTo>
                  <a:lnTo>
                    <a:pt x="47392" y="322721"/>
                  </a:lnTo>
                  <a:lnTo>
                    <a:pt x="45882" y="319911"/>
                  </a:lnTo>
                  <a:lnTo>
                    <a:pt x="44205" y="314249"/>
                  </a:lnTo>
                  <a:lnTo>
                    <a:pt x="43459" y="308558"/>
                  </a:lnTo>
                  <a:lnTo>
                    <a:pt x="42863" y="30000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6" name="SMARTPenAnnotation214"/>
            <p:cNvSpPr/>
            <p:nvPr/>
          </p:nvSpPr>
          <p:spPr>
            <a:xfrm>
              <a:off x="6329480" y="2880360"/>
              <a:ext cx="222255" cy="368618"/>
            </a:xfrm>
            <a:custGeom>
              <a:avLst/>
              <a:gdLst/>
              <a:ahLst/>
              <a:cxnLst/>
              <a:rect l="0" t="0" r="0" b="0"/>
              <a:pathLst>
                <a:path w="222255" h="368618">
                  <a:moveTo>
                    <a:pt x="77035" y="0"/>
                  </a:moveTo>
                  <a:lnTo>
                    <a:pt x="77035" y="4551"/>
                  </a:lnTo>
                  <a:lnTo>
                    <a:pt x="76082" y="6844"/>
                  </a:lnTo>
                  <a:lnTo>
                    <a:pt x="71143" y="14622"/>
                  </a:lnTo>
                  <a:lnTo>
                    <a:pt x="68304" y="23911"/>
                  </a:lnTo>
                  <a:lnTo>
                    <a:pt x="64264" y="33170"/>
                  </a:lnTo>
                  <a:lnTo>
                    <a:pt x="60901" y="38305"/>
                  </a:lnTo>
                  <a:lnTo>
                    <a:pt x="56754" y="43634"/>
                  </a:lnTo>
                  <a:lnTo>
                    <a:pt x="52084" y="49092"/>
                  </a:lnTo>
                  <a:lnTo>
                    <a:pt x="48019" y="54635"/>
                  </a:lnTo>
                  <a:lnTo>
                    <a:pt x="44356" y="60236"/>
                  </a:lnTo>
                  <a:lnTo>
                    <a:pt x="37746" y="71539"/>
                  </a:lnTo>
                  <a:lnTo>
                    <a:pt x="31633" y="82912"/>
                  </a:lnTo>
                  <a:lnTo>
                    <a:pt x="28669" y="89565"/>
                  </a:lnTo>
                  <a:lnTo>
                    <a:pt x="25741" y="96857"/>
                  </a:lnTo>
                  <a:lnTo>
                    <a:pt x="22836" y="104576"/>
                  </a:lnTo>
                  <a:lnTo>
                    <a:pt x="19948" y="111627"/>
                  </a:lnTo>
                  <a:lnTo>
                    <a:pt x="17069" y="118233"/>
                  </a:lnTo>
                  <a:lnTo>
                    <a:pt x="14197" y="124542"/>
                  </a:lnTo>
                  <a:lnTo>
                    <a:pt x="12283" y="130653"/>
                  </a:lnTo>
                  <a:lnTo>
                    <a:pt x="11007" y="136632"/>
                  </a:lnTo>
                  <a:lnTo>
                    <a:pt x="10156" y="142523"/>
                  </a:lnTo>
                  <a:lnTo>
                    <a:pt x="8637" y="148355"/>
                  </a:lnTo>
                  <a:lnTo>
                    <a:pt x="6671" y="154148"/>
                  </a:lnTo>
                  <a:lnTo>
                    <a:pt x="2899" y="165665"/>
                  </a:lnTo>
                  <a:lnTo>
                    <a:pt x="1223" y="177134"/>
                  </a:lnTo>
                  <a:lnTo>
                    <a:pt x="478" y="188581"/>
                  </a:lnTo>
                  <a:lnTo>
                    <a:pt x="280" y="194300"/>
                  </a:lnTo>
                  <a:lnTo>
                    <a:pt x="0" y="216003"/>
                  </a:lnTo>
                  <a:lnTo>
                    <a:pt x="913" y="223059"/>
                  </a:lnTo>
                  <a:lnTo>
                    <a:pt x="2474" y="229668"/>
                  </a:lnTo>
                  <a:lnTo>
                    <a:pt x="5796" y="241140"/>
                  </a:lnTo>
                  <a:lnTo>
                    <a:pt x="7273" y="249413"/>
                  </a:lnTo>
                  <a:lnTo>
                    <a:pt x="10469" y="258805"/>
                  </a:lnTo>
                  <a:lnTo>
                    <a:pt x="15066" y="269329"/>
                  </a:lnTo>
                  <a:lnTo>
                    <a:pt x="20283" y="280356"/>
                  </a:lnTo>
                  <a:lnTo>
                    <a:pt x="25777" y="289068"/>
                  </a:lnTo>
                  <a:lnTo>
                    <a:pt x="32346" y="297067"/>
                  </a:lnTo>
                  <a:lnTo>
                    <a:pt x="36765" y="301867"/>
                  </a:lnTo>
                  <a:lnTo>
                    <a:pt x="49545" y="315184"/>
                  </a:lnTo>
                  <a:lnTo>
                    <a:pt x="52993" y="318708"/>
                  </a:lnTo>
                  <a:lnTo>
                    <a:pt x="56245" y="321057"/>
                  </a:lnTo>
                  <a:lnTo>
                    <a:pt x="62397" y="323667"/>
                  </a:lnTo>
                  <a:lnTo>
                    <a:pt x="66324" y="325315"/>
                  </a:lnTo>
                  <a:lnTo>
                    <a:pt x="70846" y="327367"/>
                  </a:lnTo>
                  <a:lnTo>
                    <a:pt x="75767" y="329687"/>
                  </a:lnTo>
                  <a:lnTo>
                    <a:pt x="80952" y="331234"/>
                  </a:lnTo>
                  <a:lnTo>
                    <a:pt x="86314" y="332265"/>
                  </a:lnTo>
                  <a:lnTo>
                    <a:pt x="91793" y="332952"/>
                  </a:lnTo>
                  <a:lnTo>
                    <a:pt x="96399" y="333410"/>
                  </a:lnTo>
                  <a:lnTo>
                    <a:pt x="100422" y="333716"/>
                  </a:lnTo>
                  <a:lnTo>
                    <a:pt x="104056" y="333920"/>
                  </a:lnTo>
                  <a:lnTo>
                    <a:pt x="113174" y="334146"/>
                  </a:lnTo>
                  <a:lnTo>
                    <a:pt x="118273" y="334206"/>
                  </a:lnTo>
                  <a:lnTo>
                    <a:pt x="123577" y="333294"/>
                  </a:lnTo>
                  <a:lnTo>
                    <a:pt x="129018" y="331733"/>
                  </a:lnTo>
                  <a:lnTo>
                    <a:pt x="141095" y="327459"/>
                  </a:lnTo>
                  <a:lnTo>
                    <a:pt x="155988" y="322385"/>
                  </a:lnTo>
                  <a:lnTo>
                    <a:pt x="162056" y="319698"/>
                  </a:lnTo>
                  <a:lnTo>
                    <a:pt x="167052" y="316954"/>
                  </a:lnTo>
                  <a:lnTo>
                    <a:pt x="171337" y="314173"/>
                  </a:lnTo>
                  <a:lnTo>
                    <a:pt x="176098" y="310413"/>
                  </a:lnTo>
                  <a:lnTo>
                    <a:pt x="181176" y="306002"/>
                  </a:lnTo>
                  <a:lnTo>
                    <a:pt x="190947" y="296973"/>
                  </a:lnTo>
                  <a:lnTo>
                    <a:pt x="201803" y="286535"/>
                  </a:lnTo>
                  <a:lnTo>
                    <a:pt x="216926" y="271566"/>
                  </a:lnTo>
                  <a:lnTo>
                    <a:pt x="218873" y="268673"/>
                  </a:lnTo>
                  <a:lnTo>
                    <a:pt x="221036" y="262920"/>
                  </a:lnTo>
                  <a:lnTo>
                    <a:pt x="222254" y="254326"/>
                  </a:lnTo>
                  <a:lnTo>
                    <a:pt x="221472" y="251466"/>
                  </a:lnTo>
                  <a:lnTo>
                    <a:pt x="218064" y="245747"/>
                  </a:lnTo>
                  <a:lnTo>
                    <a:pt x="213374" y="240031"/>
                  </a:lnTo>
                  <a:lnTo>
                    <a:pt x="210790" y="237173"/>
                  </a:lnTo>
                  <a:lnTo>
                    <a:pt x="208115" y="235268"/>
                  </a:lnTo>
                  <a:lnTo>
                    <a:pt x="202602" y="233151"/>
                  </a:lnTo>
                  <a:lnTo>
                    <a:pt x="198847" y="232586"/>
                  </a:lnTo>
                  <a:lnTo>
                    <a:pt x="194438" y="232210"/>
                  </a:lnTo>
                  <a:lnTo>
                    <a:pt x="185412" y="231792"/>
                  </a:lnTo>
                  <a:lnTo>
                    <a:pt x="178225" y="231606"/>
                  </a:lnTo>
                  <a:lnTo>
                    <a:pt x="174022" y="232509"/>
                  </a:lnTo>
                  <a:lnTo>
                    <a:pt x="169315" y="234063"/>
                  </a:lnTo>
                  <a:lnTo>
                    <a:pt x="164273" y="236052"/>
                  </a:lnTo>
                  <a:lnTo>
                    <a:pt x="158053" y="237378"/>
                  </a:lnTo>
                  <a:lnTo>
                    <a:pt x="151050" y="238262"/>
                  </a:lnTo>
                  <a:lnTo>
                    <a:pt x="143523" y="238851"/>
                  </a:lnTo>
                  <a:lnTo>
                    <a:pt x="136600" y="240197"/>
                  </a:lnTo>
                  <a:lnTo>
                    <a:pt x="130080" y="242046"/>
                  </a:lnTo>
                  <a:lnTo>
                    <a:pt x="123829" y="244231"/>
                  </a:lnTo>
                  <a:lnTo>
                    <a:pt x="117755" y="246641"/>
                  </a:lnTo>
                  <a:lnTo>
                    <a:pt x="111802" y="249200"/>
                  </a:lnTo>
                  <a:lnTo>
                    <a:pt x="100107" y="254582"/>
                  </a:lnTo>
                  <a:lnTo>
                    <a:pt x="88559" y="260150"/>
                  </a:lnTo>
                  <a:lnTo>
                    <a:pt x="82813" y="262016"/>
                  </a:lnTo>
                  <a:lnTo>
                    <a:pt x="77077" y="263260"/>
                  </a:lnTo>
                  <a:lnTo>
                    <a:pt x="71347" y="264089"/>
                  </a:lnTo>
                  <a:lnTo>
                    <a:pt x="66576" y="265594"/>
                  </a:lnTo>
                  <a:lnTo>
                    <a:pt x="62442" y="267550"/>
                  </a:lnTo>
                  <a:lnTo>
                    <a:pt x="58734" y="269807"/>
                  </a:lnTo>
                  <a:lnTo>
                    <a:pt x="54357" y="272263"/>
                  </a:lnTo>
                  <a:lnTo>
                    <a:pt x="44413" y="277533"/>
                  </a:lnTo>
                  <a:lnTo>
                    <a:pt x="40047" y="281225"/>
                  </a:lnTo>
                  <a:lnTo>
                    <a:pt x="36184" y="285590"/>
                  </a:lnTo>
                  <a:lnTo>
                    <a:pt x="30304" y="294569"/>
                  </a:lnTo>
                  <a:lnTo>
                    <a:pt x="23989" y="310634"/>
                  </a:lnTo>
                  <a:lnTo>
                    <a:pt x="20121" y="319987"/>
                  </a:lnTo>
                  <a:lnTo>
                    <a:pt x="16991" y="330607"/>
                  </a:lnTo>
                  <a:lnTo>
                    <a:pt x="11408" y="339787"/>
                  </a:lnTo>
                  <a:lnTo>
                    <a:pt x="9767" y="345644"/>
                  </a:lnTo>
                  <a:lnTo>
                    <a:pt x="10282" y="348539"/>
                  </a:lnTo>
                  <a:lnTo>
                    <a:pt x="14606" y="357165"/>
                  </a:lnTo>
                  <a:lnTo>
                    <a:pt x="15951" y="362892"/>
                  </a:lnTo>
                  <a:lnTo>
                    <a:pt x="17262" y="364800"/>
                  </a:lnTo>
                  <a:lnTo>
                    <a:pt x="19089" y="366073"/>
                  </a:lnTo>
                  <a:lnTo>
                    <a:pt x="23658" y="367486"/>
                  </a:lnTo>
                  <a:lnTo>
                    <a:pt x="28864" y="368114"/>
                  </a:lnTo>
                  <a:lnTo>
                    <a:pt x="34172" y="36861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7" name="SMARTPenAnnotation215"/>
            <p:cNvSpPr/>
            <p:nvPr/>
          </p:nvSpPr>
          <p:spPr>
            <a:xfrm>
              <a:off x="6706552" y="2991802"/>
              <a:ext cx="197168" cy="34291"/>
            </a:xfrm>
            <a:custGeom>
              <a:avLst/>
              <a:gdLst/>
              <a:ahLst/>
              <a:cxnLst/>
              <a:rect l="0" t="0" r="0" b="0"/>
              <a:pathLst>
                <a:path w="197168" h="34291">
                  <a:moveTo>
                    <a:pt x="0" y="34290"/>
                  </a:moveTo>
                  <a:lnTo>
                    <a:pt x="0" y="29739"/>
                  </a:lnTo>
                  <a:lnTo>
                    <a:pt x="953" y="28399"/>
                  </a:lnTo>
                  <a:lnTo>
                    <a:pt x="2540" y="27505"/>
                  </a:lnTo>
                  <a:lnTo>
                    <a:pt x="6844" y="26512"/>
                  </a:lnTo>
                  <a:lnTo>
                    <a:pt x="11932" y="26070"/>
                  </a:lnTo>
                  <a:lnTo>
                    <a:pt x="17368" y="25875"/>
                  </a:lnTo>
                  <a:lnTo>
                    <a:pt x="28324" y="25764"/>
                  </a:lnTo>
                  <a:lnTo>
                    <a:pt x="44542" y="25727"/>
                  </a:lnTo>
                  <a:lnTo>
                    <a:pt x="48744" y="24771"/>
                  </a:lnTo>
                  <a:lnTo>
                    <a:pt x="53451" y="23182"/>
                  </a:lnTo>
                  <a:lnTo>
                    <a:pt x="58494" y="21169"/>
                  </a:lnTo>
                  <a:lnTo>
                    <a:pt x="64713" y="19828"/>
                  </a:lnTo>
                  <a:lnTo>
                    <a:pt x="71717" y="18934"/>
                  </a:lnTo>
                  <a:lnTo>
                    <a:pt x="79244" y="18337"/>
                  </a:lnTo>
                  <a:lnTo>
                    <a:pt x="86167" y="17940"/>
                  </a:lnTo>
                  <a:lnTo>
                    <a:pt x="98939" y="17499"/>
                  </a:lnTo>
                  <a:lnTo>
                    <a:pt x="105012" y="16428"/>
                  </a:lnTo>
                  <a:lnTo>
                    <a:pt x="110965" y="14762"/>
                  </a:lnTo>
                  <a:lnTo>
                    <a:pt x="116840" y="12699"/>
                  </a:lnTo>
                  <a:lnTo>
                    <a:pt x="122660" y="11323"/>
                  </a:lnTo>
                  <a:lnTo>
                    <a:pt x="128447" y="10406"/>
                  </a:lnTo>
                  <a:lnTo>
                    <a:pt x="134208" y="9795"/>
                  </a:lnTo>
                  <a:lnTo>
                    <a:pt x="139954" y="9388"/>
                  </a:lnTo>
                  <a:lnTo>
                    <a:pt x="145690" y="9116"/>
                  </a:lnTo>
                  <a:lnTo>
                    <a:pt x="151420" y="8935"/>
                  </a:lnTo>
                  <a:lnTo>
                    <a:pt x="157144" y="7861"/>
                  </a:lnTo>
                  <a:lnTo>
                    <a:pt x="162865" y="6194"/>
                  </a:lnTo>
                  <a:lnTo>
                    <a:pt x="168584" y="4129"/>
                  </a:lnTo>
                  <a:lnTo>
                    <a:pt x="173349" y="2753"/>
                  </a:lnTo>
                  <a:lnTo>
                    <a:pt x="177479" y="1835"/>
                  </a:lnTo>
                  <a:lnTo>
                    <a:pt x="181184" y="1224"/>
                  </a:lnTo>
                  <a:lnTo>
                    <a:pt x="184607" y="816"/>
                  </a:lnTo>
                  <a:lnTo>
                    <a:pt x="187841" y="544"/>
                  </a:lnTo>
                  <a:lnTo>
                    <a:pt x="197167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8" name="SMARTPenAnnotation216"/>
            <p:cNvSpPr/>
            <p:nvPr/>
          </p:nvSpPr>
          <p:spPr>
            <a:xfrm>
              <a:off x="6715125" y="3094672"/>
              <a:ext cx="197168" cy="34260"/>
            </a:xfrm>
            <a:custGeom>
              <a:avLst/>
              <a:gdLst/>
              <a:ahLst/>
              <a:cxnLst/>
              <a:rect l="0" t="0" r="0" b="0"/>
              <a:pathLst>
                <a:path w="197168" h="34260">
                  <a:moveTo>
                    <a:pt x="0" y="25717"/>
                  </a:moveTo>
                  <a:lnTo>
                    <a:pt x="7380" y="33098"/>
                  </a:lnTo>
                  <a:lnTo>
                    <a:pt x="10583" y="33761"/>
                  </a:lnTo>
                  <a:lnTo>
                    <a:pt x="15181" y="34055"/>
                  </a:lnTo>
                  <a:lnTo>
                    <a:pt x="20400" y="34185"/>
                  </a:lnTo>
                  <a:lnTo>
                    <a:pt x="28692" y="34259"/>
                  </a:lnTo>
                  <a:lnTo>
                    <a:pt x="32463" y="33317"/>
                  </a:lnTo>
                  <a:lnTo>
                    <a:pt x="36882" y="31736"/>
                  </a:lnTo>
                  <a:lnTo>
                    <a:pt x="41733" y="29730"/>
                  </a:lnTo>
                  <a:lnTo>
                    <a:pt x="46872" y="28392"/>
                  </a:lnTo>
                  <a:lnTo>
                    <a:pt x="52203" y="27501"/>
                  </a:lnTo>
                  <a:lnTo>
                    <a:pt x="57662" y="26907"/>
                  </a:lnTo>
                  <a:lnTo>
                    <a:pt x="63206" y="25558"/>
                  </a:lnTo>
                  <a:lnTo>
                    <a:pt x="68807" y="23706"/>
                  </a:lnTo>
                  <a:lnTo>
                    <a:pt x="74446" y="21519"/>
                  </a:lnTo>
                  <a:lnTo>
                    <a:pt x="81063" y="20061"/>
                  </a:lnTo>
                  <a:lnTo>
                    <a:pt x="88332" y="19089"/>
                  </a:lnTo>
                  <a:lnTo>
                    <a:pt x="96035" y="18441"/>
                  </a:lnTo>
                  <a:lnTo>
                    <a:pt x="103076" y="17057"/>
                  </a:lnTo>
                  <a:lnTo>
                    <a:pt x="109674" y="15181"/>
                  </a:lnTo>
                  <a:lnTo>
                    <a:pt x="115979" y="12978"/>
                  </a:lnTo>
                  <a:lnTo>
                    <a:pt x="123039" y="11510"/>
                  </a:lnTo>
                  <a:lnTo>
                    <a:pt x="130603" y="10531"/>
                  </a:lnTo>
                  <a:lnTo>
                    <a:pt x="138504" y="9878"/>
                  </a:lnTo>
                  <a:lnTo>
                    <a:pt x="145676" y="8490"/>
                  </a:lnTo>
                  <a:lnTo>
                    <a:pt x="152362" y="6613"/>
                  </a:lnTo>
                  <a:lnTo>
                    <a:pt x="158725" y="4408"/>
                  </a:lnTo>
                  <a:lnTo>
                    <a:pt x="164872" y="2939"/>
                  </a:lnTo>
                  <a:lnTo>
                    <a:pt x="170874" y="1959"/>
                  </a:lnTo>
                  <a:lnTo>
                    <a:pt x="176781" y="1306"/>
                  </a:lnTo>
                  <a:lnTo>
                    <a:pt x="181671" y="871"/>
                  </a:lnTo>
                  <a:lnTo>
                    <a:pt x="185884" y="581"/>
                  </a:lnTo>
                  <a:lnTo>
                    <a:pt x="197167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9" name="SMARTPenAnnotation217"/>
            <p:cNvSpPr/>
            <p:nvPr/>
          </p:nvSpPr>
          <p:spPr>
            <a:xfrm>
              <a:off x="7058025" y="2940720"/>
              <a:ext cx="239637" cy="415633"/>
            </a:xfrm>
            <a:custGeom>
              <a:avLst/>
              <a:gdLst/>
              <a:ahLst/>
              <a:cxnLst/>
              <a:rect l="0" t="0" r="0" b="0"/>
              <a:pathLst>
                <a:path w="239637" h="415633">
                  <a:moveTo>
                    <a:pt x="0" y="8219"/>
                  </a:moveTo>
                  <a:lnTo>
                    <a:pt x="0" y="0"/>
                  </a:lnTo>
                  <a:lnTo>
                    <a:pt x="0" y="82562"/>
                  </a:lnTo>
                  <a:lnTo>
                    <a:pt x="952" y="87308"/>
                  </a:lnTo>
                  <a:lnTo>
                    <a:pt x="6844" y="99493"/>
                  </a:lnTo>
                  <a:lnTo>
                    <a:pt x="11931" y="109428"/>
                  </a:lnTo>
                  <a:lnTo>
                    <a:pt x="14828" y="117654"/>
                  </a:lnTo>
                  <a:lnTo>
                    <a:pt x="15600" y="121181"/>
                  </a:lnTo>
                  <a:lnTo>
                    <a:pt x="18020" y="124484"/>
                  </a:lnTo>
                  <a:lnTo>
                    <a:pt x="21538" y="127639"/>
                  </a:lnTo>
                  <a:lnTo>
                    <a:pt x="25788" y="130695"/>
                  </a:lnTo>
                  <a:lnTo>
                    <a:pt x="33052" y="136631"/>
                  </a:lnTo>
                  <a:lnTo>
                    <a:pt x="36322" y="139547"/>
                  </a:lnTo>
                  <a:lnTo>
                    <a:pt x="40407" y="141491"/>
                  </a:lnTo>
                  <a:lnTo>
                    <a:pt x="45036" y="142787"/>
                  </a:lnTo>
                  <a:lnTo>
                    <a:pt x="50025" y="143651"/>
                  </a:lnTo>
                  <a:lnTo>
                    <a:pt x="55257" y="144227"/>
                  </a:lnTo>
                  <a:lnTo>
                    <a:pt x="60651" y="144612"/>
                  </a:lnTo>
                  <a:lnTo>
                    <a:pt x="66151" y="144868"/>
                  </a:lnTo>
                  <a:lnTo>
                    <a:pt x="71723" y="144086"/>
                  </a:lnTo>
                  <a:lnTo>
                    <a:pt x="77343" y="142612"/>
                  </a:lnTo>
                  <a:lnTo>
                    <a:pt x="82994" y="140677"/>
                  </a:lnTo>
                  <a:lnTo>
                    <a:pt x="88667" y="139387"/>
                  </a:lnTo>
                  <a:lnTo>
                    <a:pt x="94353" y="138527"/>
                  </a:lnTo>
                  <a:lnTo>
                    <a:pt x="100050" y="137954"/>
                  </a:lnTo>
                  <a:lnTo>
                    <a:pt x="105753" y="136619"/>
                  </a:lnTo>
                  <a:lnTo>
                    <a:pt x="111459" y="134777"/>
                  </a:lnTo>
                  <a:lnTo>
                    <a:pt x="117168" y="132596"/>
                  </a:lnTo>
                  <a:lnTo>
                    <a:pt x="122880" y="130190"/>
                  </a:lnTo>
                  <a:lnTo>
                    <a:pt x="128592" y="127633"/>
                  </a:lnTo>
                  <a:lnTo>
                    <a:pt x="134305" y="124976"/>
                  </a:lnTo>
                  <a:lnTo>
                    <a:pt x="139067" y="121300"/>
                  </a:lnTo>
                  <a:lnTo>
                    <a:pt x="143193" y="116944"/>
                  </a:lnTo>
                  <a:lnTo>
                    <a:pt x="146898" y="112135"/>
                  </a:lnTo>
                  <a:lnTo>
                    <a:pt x="151272" y="107024"/>
                  </a:lnTo>
                  <a:lnTo>
                    <a:pt x="156092" y="101712"/>
                  </a:lnTo>
                  <a:lnTo>
                    <a:pt x="161211" y="96265"/>
                  </a:lnTo>
                  <a:lnTo>
                    <a:pt x="166529" y="91682"/>
                  </a:lnTo>
                  <a:lnTo>
                    <a:pt x="171980" y="87674"/>
                  </a:lnTo>
                  <a:lnTo>
                    <a:pt x="177518" y="84049"/>
                  </a:lnTo>
                  <a:lnTo>
                    <a:pt x="182163" y="79727"/>
                  </a:lnTo>
                  <a:lnTo>
                    <a:pt x="186211" y="74942"/>
                  </a:lnTo>
                  <a:lnTo>
                    <a:pt x="192298" y="65496"/>
                  </a:lnTo>
                  <a:lnTo>
                    <a:pt x="195003" y="58123"/>
                  </a:lnTo>
                  <a:lnTo>
                    <a:pt x="196739" y="45629"/>
                  </a:lnTo>
                  <a:lnTo>
                    <a:pt x="197083" y="33989"/>
                  </a:lnTo>
                  <a:lnTo>
                    <a:pt x="197167" y="8722"/>
                  </a:lnTo>
                  <a:lnTo>
                    <a:pt x="197167" y="49932"/>
                  </a:lnTo>
                  <a:lnTo>
                    <a:pt x="199707" y="60414"/>
                  </a:lnTo>
                  <a:lnTo>
                    <a:pt x="203058" y="71422"/>
                  </a:lnTo>
                  <a:lnTo>
                    <a:pt x="204548" y="82664"/>
                  </a:lnTo>
                  <a:lnTo>
                    <a:pt x="207750" y="94011"/>
                  </a:lnTo>
                  <a:lnTo>
                    <a:pt x="209938" y="99704"/>
                  </a:lnTo>
                  <a:lnTo>
                    <a:pt x="211396" y="106357"/>
                  </a:lnTo>
                  <a:lnTo>
                    <a:pt x="212368" y="113649"/>
                  </a:lnTo>
                  <a:lnTo>
                    <a:pt x="213016" y="121369"/>
                  </a:lnTo>
                  <a:lnTo>
                    <a:pt x="214400" y="129372"/>
                  </a:lnTo>
                  <a:lnTo>
                    <a:pt x="216276" y="137565"/>
                  </a:lnTo>
                  <a:lnTo>
                    <a:pt x="218478" y="145885"/>
                  </a:lnTo>
                  <a:lnTo>
                    <a:pt x="223466" y="162749"/>
                  </a:lnTo>
                  <a:lnTo>
                    <a:pt x="226130" y="171247"/>
                  </a:lnTo>
                  <a:lnTo>
                    <a:pt x="227906" y="179769"/>
                  </a:lnTo>
                  <a:lnTo>
                    <a:pt x="229089" y="188309"/>
                  </a:lnTo>
                  <a:lnTo>
                    <a:pt x="229879" y="196859"/>
                  </a:lnTo>
                  <a:lnTo>
                    <a:pt x="231357" y="205417"/>
                  </a:lnTo>
                  <a:lnTo>
                    <a:pt x="233295" y="213979"/>
                  </a:lnTo>
                  <a:lnTo>
                    <a:pt x="235541" y="222545"/>
                  </a:lnTo>
                  <a:lnTo>
                    <a:pt x="237037" y="231113"/>
                  </a:lnTo>
                  <a:lnTo>
                    <a:pt x="238035" y="239683"/>
                  </a:lnTo>
                  <a:lnTo>
                    <a:pt x="238700" y="248253"/>
                  </a:lnTo>
                  <a:lnTo>
                    <a:pt x="239143" y="256825"/>
                  </a:lnTo>
                  <a:lnTo>
                    <a:pt x="239636" y="273968"/>
                  </a:lnTo>
                  <a:lnTo>
                    <a:pt x="237862" y="281588"/>
                  </a:lnTo>
                  <a:lnTo>
                    <a:pt x="234775" y="288573"/>
                  </a:lnTo>
                  <a:lnTo>
                    <a:pt x="230811" y="295134"/>
                  </a:lnTo>
                  <a:lnTo>
                    <a:pt x="227217" y="302366"/>
                  </a:lnTo>
                  <a:lnTo>
                    <a:pt x="223868" y="310045"/>
                  </a:lnTo>
                  <a:lnTo>
                    <a:pt x="220683" y="318021"/>
                  </a:lnTo>
                  <a:lnTo>
                    <a:pt x="217607" y="325244"/>
                  </a:lnTo>
                  <a:lnTo>
                    <a:pt x="211649" y="338349"/>
                  </a:lnTo>
                  <a:lnTo>
                    <a:pt x="207774" y="344511"/>
                  </a:lnTo>
                  <a:lnTo>
                    <a:pt x="203286" y="350524"/>
                  </a:lnTo>
                  <a:lnTo>
                    <a:pt x="198389" y="356438"/>
                  </a:lnTo>
                  <a:lnTo>
                    <a:pt x="193219" y="362285"/>
                  </a:lnTo>
                  <a:lnTo>
                    <a:pt x="182395" y="373862"/>
                  </a:lnTo>
                  <a:lnTo>
                    <a:pt x="165590" y="391090"/>
                  </a:lnTo>
                  <a:lnTo>
                    <a:pt x="159923" y="395864"/>
                  </a:lnTo>
                  <a:lnTo>
                    <a:pt x="154240" y="399999"/>
                  </a:lnTo>
                  <a:lnTo>
                    <a:pt x="148547" y="403709"/>
                  </a:lnTo>
                  <a:lnTo>
                    <a:pt x="142846" y="406181"/>
                  </a:lnTo>
                  <a:lnTo>
                    <a:pt x="137141" y="407830"/>
                  </a:lnTo>
                  <a:lnTo>
                    <a:pt x="131433" y="408929"/>
                  </a:lnTo>
                  <a:lnTo>
                    <a:pt x="125721" y="410614"/>
                  </a:lnTo>
                  <a:lnTo>
                    <a:pt x="120009" y="412690"/>
                  </a:lnTo>
                  <a:lnTo>
                    <a:pt x="114296" y="415027"/>
                  </a:lnTo>
                  <a:lnTo>
                    <a:pt x="108582" y="415632"/>
                  </a:lnTo>
                  <a:lnTo>
                    <a:pt x="102868" y="415083"/>
                  </a:lnTo>
                  <a:lnTo>
                    <a:pt x="97153" y="413764"/>
                  </a:lnTo>
                  <a:lnTo>
                    <a:pt x="92392" y="412885"/>
                  </a:lnTo>
                  <a:lnTo>
                    <a:pt x="88264" y="412299"/>
                  </a:lnTo>
                  <a:lnTo>
                    <a:pt x="84559" y="411909"/>
                  </a:lnTo>
                  <a:lnTo>
                    <a:pt x="80185" y="411648"/>
                  </a:lnTo>
                  <a:lnTo>
                    <a:pt x="70246" y="411359"/>
                  </a:lnTo>
                  <a:lnTo>
                    <a:pt x="65880" y="410329"/>
                  </a:lnTo>
                  <a:lnTo>
                    <a:pt x="58490" y="406645"/>
                  </a:lnTo>
                  <a:lnTo>
                    <a:pt x="52030" y="401832"/>
                  </a:lnTo>
                  <a:lnTo>
                    <a:pt x="48974" y="399216"/>
                  </a:lnTo>
                  <a:lnTo>
                    <a:pt x="46937" y="396519"/>
                  </a:lnTo>
                  <a:lnTo>
                    <a:pt x="44673" y="390982"/>
                  </a:lnTo>
                  <a:lnTo>
                    <a:pt x="43398" y="382510"/>
                  </a:lnTo>
                  <a:lnTo>
                    <a:pt x="42267" y="379666"/>
                  </a:lnTo>
                  <a:lnTo>
                    <a:pt x="37077" y="371114"/>
                  </a:lnTo>
                  <a:lnTo>
                    <a:pt x="34290" y="35969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0" name="SMARTPenAnnotation218"/>
            <p:cNvSpPr/>
            <p:nvPr/>
          </p:nvSpPr>
          <p:spPr>
            <a:xfrm>
              <a:off x="7358062" y="2846101"/>
              <a:ext cx="85724" cy="522892"/>
            </a:xfrm>
            <a:custGeom>
              <a:avLst/>
              <a:gdLst/>
              <a:ahLst/>
              <a:cxnLst/>
              <a:rect l="0" t="0" r="0" b="0"/>
              <a:pathLst>
                <a:path w="85724" h="522892">
                  <a:moveTo>
                    <a:pt x="77153" y="8541"/>
                  </a:moveTo>
                  <a:lnTo>
                    <a:pt x="77153" y="73"/>
                  </a:lnTo>
                  <a:lnTo>
                    <a:pt x="79693" y="15"/>
                  </a:lnTo>
                  <a:lnTo>
                    <a:pt x="81704" y="0"/>
                  </a:lnTo>
                  <a:lnTo>
                    <a:pt x="83044" y="942"/>
                  </a:lnTo>
                  <a:lnTo>
                    <a:pt x="83938" y="2522"/>
                  </a:lnTo>
                  <a:lnTo>
                    <a:pt x="84930" y="6819"/>
                  </a:lnTo>
                  <a:lnTo>
                    <a:pt x="85620" y="20120"/>
                  </a:lnTo>
                  <a:lnTo>
                    <a:pt x="85723" y="85995"/>
                  </a:lnTo>
                  <a:lnTo>
                    <a:pt x="84772" y="94467"/>
                  </a:lnTo>
                  <a:lnTo>
                    <a:pt x="83184" y="102973"/>
                  </a:lnTo>
                  <a:lnTo>
                    <a:pt x="81173" y="111500"/>
                  </a:lnTo>
                  <a:lnTo>
                    <a:pt x="78880" y="120043"/>
                  </a:lnTo>
                  <a:lnTo>
                    <a:pt x="71103" y="146671"/>
                  </a:lnTo>
                  <a:lnTo>
                    <a:pt x="65574" y="167405"/>
                  </a:lnTo>
                  <a:lnTo>
                    <a:pt x="63719" y="177315"/>
                  </a:lnTo>
                  <a:lnTo>
                    <a:pt x="62481" y="186780"/>
                  </a:lnTo>
                  <a:lnTo>
                    <a:pt x="61657" y="195947"/>
                  </a:lnTo>
                  <a:lnTo>
                    <a:pt x="60154" y="205868"/>
                  </a:lnTo>
                  <a:lnTo>
                    <a:pt x="58201" y="216293"/>
                  </a:lnTo>
                  <a:lnTo>
                    <a:pt x="53490" y="238035"/>
                  </a:lnTo>
                  <a:lnTo>
                    <a:pt x="39900" y="294409"/>
                  </a:lnTo>
                  <a:lnTo>
                    <a:pt x="31402" y="328616"/>
                  </a:lnTo>
                  <a:lnTo>
                    <a:pt x="29507" y="339082"/>
                  </a:lnTo>
                  <a:lnTo>
                    <a:pt x="28244" y="348916"/>
                  </a:lnTo>
                  <a:lnTo>
                    <a:pt x="27401" y="358331"/>
                  </a:lnTo>
                  <a:lnTo>
                    <a:pt x="25888" y="368416"/>
                  </a:lnTo>
                  <a:lnTo>
                    <a:pt x="23926" y="378951"/>
                  </a:lnTo>
                  <a:lnTo>
                    <a:pt x="21665" y="389783"/>
                  </a:lnTo>
                  <a:lnTo>
                    <a:pt x="20158" y="399863"/>
                  </a:lnTo>
                  <a:lnTo>
                    <a:pt x="19154" y="409440"/>
                  </a:lnTo>
                  <a:lnTo>
                    <a:pt x="18484" y="418682"/>
                  </a:lnTo>
                  <a:lnTo>
                    <a:pt x="17085" y="426748"/>
                  </a:lnTo>
                  <a:lnTo>
                    <a:pt x="15200" y="434031"/>
                  </a:lnTo>
                  <a:lnTo>
                    <a:pt x="12991" y="440791"/>
                  </a:lnTo>
                  <a:lnTo>
                    <a:pt x="10565" y="447203"/>
                  </a:lnTo>
                  <a:lnTo>
                    <a:pt x="7996" y="453382"/>
                  </a:lnTo>
                  <a:lnTo>
                    <a:pt x="5331" y="459407"/>
                  </a:lnTo>
                  <a:lnTo>
                    <a:pt x="3554" y="465328"/>
                  </a:lnTo>
                  <a:lnTo>
                    <a:pt x="1580" y="476988"/>
                  </a:lnTo>
                  <a:lnTo>
                    <a:pt x="702" y="488519"/>
                  </a:lnTo>
                  <a:lnTo>
                    <a:pt x="209" y="503182"/>
                  </a:lnTo>
                  <a:lnTo>
                    <a:pt x="12" y="518218"/>
                  </a:lnTo>
                  <a:lnTo>
                    <a:pt x="0" y="522891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1" name="SMARTPenAnnotation219"/>
            <p:cNvSpPr/>
            <p:nvPr/>
          </p:nvSpPr>
          <p:spPr>
            <a:xfrm>
              <a:off x="7452359" y="3060426"/>
              <a:ext cx="371918" cy="385239"/>
            </a:xfrm>
            <a:custGeom>
              <a:avLst/>
              <a:gdLst/>
              <a:ahLst/>
              <a:cxnLst/>
              <a:rect l="0" t="0" r="0" b="0"/>
              <a:pathLst>
                <a:path w="371918" h="385239">
                  <a:moveTo>
                    <a:pt x="162878" y="51391"/>
                  </a:moveTo>
                  <a:lnTo>
                    <a:pt x="162878" y="46840"/>
                  </a:lnTo>
                  <a:lnTo>
                    <a:pt x="163831" y="45500"/>
                  </a:lnTo>
                  <a:lnTo>
                    <a:pt x="165418" y="44606"/>
                  </a:lnTo>
                  <a:lnTo>
                    <a:pt x="171098" y="42923"/>
                  </a:lnTo>
                  <a:lnTo>
                    <a:pt x="171346" y="38299"/>
                  </a:lnTo>
                  <a:lnTo>
                    <a:pt x="170428" y="36948"/>
                  </a:lnTo>
                  <a:lnTo>
                    <a:pt x="168864" y="36047"/>
                  </a:lnTo>
                  <a:lnTo>
                    <a:pt x="166868" y="35447"/>
                  </a:lnTo>
                  <a:lnTo>
                    <a:pt x="165538" y="35999"/>
                  </a:lnTo>
                  <a:lnTo>
                    <a:pt x="164652" y="37320"/>
                  </a:lnTo>
                  <a:lnTo>
                    <a:pt x="164061" y="39153"/>
                  </a:lnTo>
                  <a:lnTo>
                    <a:pt x="161762" y="40375"/>
                  </a:lnTo>
                  <a:lnTo>
                    <a:pt x="154127" y="41732"/>
                  </a:lnTo>
                  <a:lnTo>
                    <a:pt x="144384" y="44876"/>
                  </a:lnTo>
                  <a:lnTo>
                    <a:pt x="134656" y="49448"/>
                  </a:lnTo>
                  <a:lnTo>
                    <a:pt x="122872" y="57377"/>
                  </a:lnTo>
                  <a:lnTo>
                    <a:pt x="113030" y="62942"/>
                  </a:lnTo>
                  <a:lnTo>
                    <a:pt x="104846" y="68590"/>
                  </a:lnTo>
                  <a:lnTo>
                    <a:pt x="97081" y="74275"/>
                  </a:lnTo>
                  <a:lnTo>
                    <a:pt x="87280" y="79977"/>
                  </a:lnTo>
                  <a:lnTo>
                    <a:pt x="79114" y="85686"/>
                  </a:lnTo>
                  <a:lnTo>
                    <a:pt x="75603" y="88542"/>
                  </a:lnTo>
                  <a:lnTo>
                    <a:pt x="69162" y="96795"/>
                  </a:lnTo>
                  <a:lnTo>
                    <a:pt x="64076" y="105860"/>
                  </a:lnTo>
                  <a:lnTo>
                    <a:pt x="60261" y="116320"/>
                  </a:lnTo>
                  <a:lnTo>
                    <a:pt x="55993" y="122476"/>
                  </a:lnTo>
                  <a:lnTo>
                    <a:pt x="54474" y="126403"/>
                  </a:lnTo>
                  <a:lnTo>
                    <a:pt x="52786" y="135847"/>
                  </a:lnTo>
                  <a:lnTo>
                    <a:pt x="53289" y="140080"/>
                  </a:lnTo>
                  <a:lnTo>
                    <a:pt x="54576" y="143855"/>
                  </a:lnTo>
                  <a:lnTo>
                    <a:pt x="57594" y="150589"/>
                  </a:lnTo>
                  <a:lnTo>
                    <a:pt x="58936" y="156756"/>
                  </a:lnTo>
                  <a:lnTo>
                    <a:pt x="62071" y="162673"/>
                  </a:lnTo>
                  <a:lnTo>
                    <a:pt x="71846" y="174232"/>
                  </a:lnTo>
                  <a:lnTo>
                    <a:pt x="79875" y="179964"/>
                  </a:lnTo>
                  <a:lnTo>
                    <a:pt x="89793" y="185687"/>
                  </a:lnTo>
                  <a:lnTo>
                    <a:pt x="100551" y="191406"/>
                  </a:lnTo>
                  <a:lnTo>
                    <a:pt x="111682" y="199662"/>
                  </a:lnTo>
                  <a:lnTo>
                    <a:pt x="122980" y="208729"/>
                  </a:lnTo>
                  <a:lnTo>
                    <a:pt x="134350" y="215934"/>
                  </a:lnTo>
                  <a:lnTo>
                    <a:pt x="145754" y="219771"/>
                  </a:lnTo>
                  <a:lnTo>
                    <a:pt x="151462" y="220795"/>
                  </a:lnTo>
                  <a:lnTo>
                    <a:pt x="162884" y="227012"/>
                  </a:lnTo>
                  <a:lnTo>
                    <a:pt x="174311" y="235172"/>
                  </a:lnTo>
                  <a:lnTo>
                    <a:pt x="185739" y="241974"/>
                  </a:lnTo>
                  <a:lnTo>
                    <a:pt x="194629" y="248172"/>
                  </a:lnTo>
                  <a:lnTo>
                    <a:pt x="202707" y="255054"/>
                  </a:lnTo>
                  <a:lnTo>
                    <a:pt x="212648" y="264463"/>
                  </a:lnTo>
                  <a:lnTo>
                    <a:pt x="218336" y="272455"/>
                  </a:lnTo>
                  <a:lnTo>
                    <a:pt x="219852" y="275919"/>
                  </a:lnTo>
                  <a:lnTo>
                    <a:pt x="221537" y="284849"/>
                  </a:lnTo>
                  <a:lnTo>
                    <a:pt x="223239" y="295168"/>
                  </a:lnTo>
                  <a:lnTo>
                    <a:pt x="227170" y="306104"/>
                  </a:lnTo>
                  <a:lnTo>
                    <a:pt x="227647" y="310734"/>
                  </a:lnTo>
                  <a:lnTo>
                    <a:pt x="227012" y="314774"/>
                  </a:lnTo>
                  <a:lnTo>
                    <a:pt x="223767" y="322755"/>
                  </a:lnTo>
                  <a:lnTo>
                    <a:pt x="219151" y="332652"/>
                  </a:lnTo>
                  <a:lnTo>
                    <a:pt x="215633" y="337006"/>
                  </a:lnTo>
                  <a:lnTo>
                    <a:pt x="206644" y="344384"/>
                  </a:lnTo>
                  <a:lnTo>
                    <a:pt x="226345" y="348637"/>
                  </a:lnTo>
                  <a:lnTo>
                    <a:pt x="262339" y="353378"/>
                  </a:lnTo>
                  <a:lnTo>
                    <a:pt x="338529" y="361820"/>
                  </a:lnTo>
                  <a:lnTo>
                    <a:pt x="356179" y="364071"/>
                  </a:lnTo>
                  <a:lnTo>
                    <a:pt x="366039" y="365572"/>
                  </a:lnTo>
                  <a:lnTo>
                    <a:pt x="370710" y="367525"/>
                  </a:lnTo>
                  <a:lnTo>
                    <a:pt x="371917" y="369780"/>
                  </a:lnTo>
                  <a:lnTo>
                    <a:pt x="370818" y="372235"/>
                  </a:lnTo>
                  <a:lnTo>
                    <a:pt x="364516" y="377504"/>
                  </a:lnTo>
                  <a:lnTo>
                    <a:pt x="360168" y="380242"/>
                  </a:lnTo>
                  <a:lnTo>
                    <a:pt x="350257" y="383285"/>
                  </a:lnTo>
                  <a:lnTo>
                    <a:pt x="339503" y="384637"/>
                  </a:lnTo>
                  <a:lnTo>
                    <a:pt x="328373" y="385238"/>
                  </a:lnTo>
                  <a:lnTo>
                    <a:pt x="317076" y="382965"/>
                  </a:lnTo>
                  <a:lnTo>
                    <a:pt x="305706" y="378780"/>
                  </a:lnTo>
                  <a:lnTo>
                    <a:pt x="294302" y="373745"/>
                  </a:lnTo>
                  <a:lnTo>
                    <a:pt x="285424" y="370872"/>
                  </a:lnTo>
                  <a:lnTo>
                    <a:pt x="281723" y="370106"/>
                  </a:lnTo>
                  <a:lnTo>
                    <a:pt x="109871" y="356141"/>
                  </a:lnTo>
                  <a:lnTo>
                    <a:pt x="82773" y="352665"/>
                  </a:lnTo>
                  <a:lnTo>
                    <a:pt x="63755" y="349396"/>
                  </a:lnTo>
                  <a:lnTo>
                    <a:pt x="51076" y="345311"/>
                  </a:lnTo>
                  <a:lnTo>
                    <a:pt x="42623" y="340683"/>
                  </a:lnTo>
                  <a:lnTo>
                    <a:pt x="36988" y="335692"/>
                  </a:lnTo>
                  <a:lnTo>
                    <a:pt x="34184" y="330460"/>
                  </a:lnTo>
                  <a:lnTo>
                    <a:pt x="33267" y="325067"/>
                  </a:lnTo>
                  <a:lnTo>
                    <a:pt x="33835" y="313995"/>
                  </a:lnTo>
                  <a:lnTo>
                    <a:pt x="34088" y="302724"/>
                  </a:lnTo>
                  <a:lnTo>
                    <a:pt x="35108" y="296099"/>
                  </a:lnTo>
                  <a:lnTo>
                    <a:pt x="36741" y="288824"/>
                  </a:lnTo>
                  <a:lnTo>
                    <a:pt x="38782" y="281118"/>
                  </a:lnTo>
                  <a:lnTo>
                    <a:pt x="42047" y="274075"/>
                  </a:lnTo>
                  <a:lnTo>
                    <a:pt x="46129" y="267474"/>
                  </a:lnTo>
                  <a:lnTo>
                    <a:pt x="50755" y="261169"/>
                  </a:lnTo>
                  <a:lnTo>
                    <a:pt x="60976" y="246543"/>
                  </a:lnTo>
                  <a:lnTo>
                    <a:pt x="66368" y="238642"/>
                  </a:lnTo>
                  <a:lnTo>
                    <a:pt x="71868" y="231470"/>
                  </a:lnTo>
                  <a:lnTo>
                    <a:pt x="77440" y="224784"/>
                  </a:lnTo>
                  <a:lnTo>
                    <a:pt x="83059" y="218421"/>
                  </a:lnTo>
                  <a:lnTo>
                    <a:pt x="89663" y="212275"/>
                  </a:lnTo>
                  <a:lnTo>
                    <a:pt x="96923" y="206272"/>
                  </a:lnTo>
                  <a:lnTo>
                    <a:pt x="104621" y="200365"/>
                  </a:lnTo>
                  <a:lnTo>
                    <a:pt x="111657" y="193569"/>
                  </a:lnTo>
                  <a:lnTo>
                    <a:pt x="118254" y="186182"/>
                  </a:lnTo>
                  <a:lnTo>
                    <a:pt x="124556" y="178399"/>
                  </a:lnTo>
                  <a:lnTo>
                    <a:pt x="131615" y="171306"/>
                  </a:lnTo>
                  <a:lnTo>
                    <a:pt x="139179" y="164672"/>
                  </a:lnTo>
                  <a:lnTo>
                    <a:pt x="147079" y="158344"/>
                  </a:lnTo>
                  <a:lnTo>
                    <a:pt x="154250" y="151268"/>
                  </a:lnTo>
                  <a:lnTo>
                    <a:pt x="160936" y="143693"/>
                  </a:lnTo>
                  <a:lnTo>
                    <a:pt x="167298" y="135786"/>
                  </a:lnTo>
                  <a:lnTo>
                    <a:pt x="173445" y="128609"/>
                  </a:lnTo>
                  <a:lnTo>
                    <a:pt x="179448" y="121920"/>
                  </a:lnTo>
                  <a:lnTo>
                    <a:pt x="191197" y="109407"/>
                  </a:lnTo>
                  <a:lnTo>
                    <a:pt x="215444" y="84631"/>
                  </a:lnTo>
                  <a:lnTo>
                    <a:pt x="217924" y="80218"/>
                  </a:lnTo>
                  <a:lnTo>
                    <a:pt x="220681" y="70236"/>
                  </a:lnTo>
                  <a:lnTo>
                    <a:pt x="222232" y="58456"/>
                  </a:lnTo>
                  <a:lnTo>
                    <a:pt x="220055" y="49451"/>
                  </a:lnTo>
                  <a:lnTo>
                    <a:pt x="215913" y="40051"/>
                  </a:lnTo>
                  <a:lnTo>
                    <a:pt x="208226" y="29404"/>
                  </a:lnTo>
                  <a:lnTo>
                    <a:pt x="202717" y="23204"/>
                  </a:lnTo>
                  <a:lnTo>
                    <a:pt x="194554" y="17274"/>
                  </a:lnTo>
                  <a:lnTo>
                    <a:pt x="184577" y="11463"/>
                  </a:lnTo>
                  <a:lnTo>
                    <a:pt x="173791" y="5705"/>
                  </a:lnTo>
                  <a:lnTo>
                    <a:pt x="167296" y="3789"/>
                  </a:lnTo>
                  <a:lnTo>
                    <a:pt x="160108" y="2511"/>
                  </a:lnTo>
                  <a:lnTo>
                    <a:pt x="152459" y="1659"/>
                  </a:lnTo>
                  <a:lnTo>
                    <a:pt x="145455" y="1092"/>
                  </a:lnTo>
                  <a:lnTo>
                    <a:pt x="138880" y="713"/>
                  </a:lnTo>
                  <a:lnTo>
                    <a:pt x="132592" y="461"/>
                  </a:lnTo>
                  <a:lnTo>
                    <a:pt x="117985" y="180"/>
                  </a:lnTo>
                  <a:lnTo>
                    <a:pt x="85325" y="0"/>
                  </a:lnTo>
                  <a:lnTo>
                    <a:pt x="76886" y="938"/>
                  </a:lnTo>
                  <a:lnTo>
                    <a:pt x="68402" y="2516"/>
                  </a:lnTo>
                  <a:lnTo>
                    <a:pt x="59889" y="4520"/>
                  </a:lnTo>
                  <a:lnTo>
                    <a:pt x="52309" y="5856"/>
                  </a:lnTo>
                  <a:lnTo>
                    <a:pt x="45350" y="6747"/>
                  </a:lnTo>
                  <a:lnTo>
                    <a:pt x="38807" y="7341"/>
                  </a:lnTo>
                  <a:lnTo>
                    <a:pt x="32539" y="8689"/>
                  </a:lnTo>
                  <a:lnTo>
                    <a:pt x="26455" y="10541"/>
                  </a:lnTo>
                  <a:lnTo>
                    <a:pt x="15568" y="15138"/>
                  </a:lnTo>
                  <a:lnTo>
                    <a:pt x="11331" y="17697"/>
                  </a:lnTo>
                  <a:lnTo>
                    <a:pt x="0" y="2567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2" name="SMARTPenAnnotation220"/>
            <p:cNvSpPr/>
            <p:nvPr/>
          </p:nvSpPr>
          <p:spPr>
            <a:xfrm>
              <a:off x="5257800" y="3849052"/>
              <a:ext cx="17146" cy="25719"/>
            </a:xfrm>
            <a:custGeom>
              <a:avLst/>
              <a:gdLst/>
              <a:ahLst/>
              <a:cxnLst/>
              <a:rect l="0" t="0" r="0" b="0"/>
              <a:pathLst>
                <a:path w="17146" h="25719">
                  <a:moveTo>
                    <a:pt x="17145" y="0"/>
                  </a:moveTo>
                  <a:lnTo>
                    <a:pt x="17145" y="24421"/>
                  </a:lnTo>
                  <a:lnTo>
                    <a:pt x="16192" y="24853"/>
                  </a:lnTo>
                  <a:lnTo>
                    <a:pt x="14605" y="25142"/>
                  </a:lnTo>
                  <a:lnTo>
                    <a:pt x="9763" y="25604"/>
                  </a:lnTo>
                  <a:lnTo>
                    <a:pt x="9366" y="24689"/>
                  </a:lnTo>
                  <a:lnTo>
                    <a:pt x="9102" y="23127"/>
                  </a:lnTo>
                  <a:lnTo>
                    <a:pt x="8925" y="21133"/>
                  </a:lnTo>
                  <a:lnTo>
                    <a:pt x="7855" y="19804"/>
                  </a:lnTo>
                  <a:lnTo>
                    <a:pt x="6189" y="18918"/>
                  </a:lnTo>
                  <a:lnTo>
                    <a:pt x="4126" y="18327"/>
                  </a:lnTo>
                  <a:lnTo>
                    <a:pt x="2750" y="16980"/>
                  </a:lnTo>
                  <a:lnTo>
                    <a:pt x="1833" y="15130"/>
                  </a:lnTo>
                  <a:lnTo>
                    <a:pt x="361" y="9868"/>
                  </a:lnTo>
                  <a:lnTo>
                    <a:pt x="1194" y="8484"/>
                  </a:lnTo>
                  <a:lnTo>
                    <a:pt x="2700" y="6608"/>
                  </a:lnTo>
                  <a:lnTo>
                    <a:pt x="8542" y="34"/>
                  </a:lnTo>
                  <a:lnTo>
                    <a:pt x="8572" y="13019"/>
                  </a:lnTo>
                  <a:lnTo>
                    <a:pt x="7620" y="15347"/>
                  </a:lnTo>
                  <a:lnTo>
                    <a:pt x="6032" y="17851"/>
                  </a:lnTo>
                  <a:lnTo>
                    <a:pt x="0" y="2571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3" name="SMARTPenAnnotation221"/>
            <p:cNvSpPr/>
            <p:nvPr/>
          </p:nvSpPr>
          <p:spPr>
            <a:xfrm>
              <a:off x="5399708" y="3600599"/>
              <a:ext cx="234777" cy="308312"/>
            </a:xfrm>
            <a:custGeom>
              <a:avLst/>
              <a:gdLst/>
              <a:ahLst/>
              <a:cxnLst/>
              <a:rect l="0" t="0" r="0" b="0"/>
              <a:pathLst>
                <a:path w="234777" h="308312">
                  <a:moveTo>
                    <a:pt x="149557" y="16996"/>
                  </a:moveTo>
                  <a:lnTo>
                    <a:pt x="141337" y="16996"/>
                  </a:lnTo>
                  <a:lnTo>
                    <a:pt x="141089" y="12445"/>
                  </a:lnTo>
                  <a:lnTo>
                    <a:pt x="140101" y="11104"/>
                  </a:lnTo>
                  <a:lnTo>
                    <a:pt x="138491" y="10210"/>
                  </a:lnTo>
                  <a:lnTo>
                    <a:pt x="133612" y="8776"/>
                  </a:lnTo>
                  <a:lnTo>
                    <a:pt x="128216" y="8528"/>
                  </a:lnTo>
                  <a:lnTo>
                    <a:pt x="104102" y="8427"/>
                  </a:lnTo>
                  <a:lnTo>
                    <a:pt x="87873" y="8424"/>
                  </a:lnTo>
                  <a:lnTo>
                    <a:pt x="83669" y="9376"/>
                  </a:lnTo>
                  <a:lnTo>
                    <a:pt x="78962" y="10963"/>
                  </a:lnTo>
                  <a:lnTo>
                    <a:pt x="73918" y="12974"/>
                  </a:lnTo>
                  <a:lnTo>
                    <a:pt x="69604" y="15267"/>
                  </a:lnTo>
                  <a:lnTo>
                    <a:pt x="62270" y="20355"/>
                  </a:lnTo>
                  <a:lnTo>
                    <a:pt x="55835" y="23251"/>
                  </a:lnTo>
                  <a:lnTo>
                    <a:pt x="48847" y="25491"/>
                  </a:lnTo>
                  <a:lnTo>
                    <a:pt x="44317" y="27422"/>
                  </a:lnTo>
                  <a:lnTo>
                    <a:pt x="39392" y="29661"/>
                  </a:lnTo>
                  <a:lnTo>
                    <a:pt x="36109" y="32107"/>
                  </a:lnTo>
                  <a:lnTo>
                    <a:pt x="33920" y="34690"/>
                  </a:lnTo>
                  <a:lnTo>
                    <a:pt x="30534" y="40100"/>
                  </a:lnTo>
                  <a:lnTo>
                    <a:pt x="23274" y="48501"/>
                  </a:lnTo>
                  <a:lnTo>
                    <a:pt x="17866" y="54175"/>
                  </a:lnTo>
                  <a:lnTo>
                    <a:pt x="945" y="71291"/>
                  </a:lnTo>
                  <a:lnTo>
                    <a:pt x="0" y="73195"/>
                  </a:lnTo>
                  <a:lnTo>
                    <a:pt x="322" y="74465"/>
                  </a:lnTo>
                  <a:lnTo>
                    <a:pt x="1489" y="75311"/>
                  </a:lnTo>
                  <a:lnTo>
                    <a:pt x="2268" y="76827"/>
                  </a:lnTo>
                  <a:lnTo>
                    <a:pt x="3132" y="81053"/>
                  </a:lnTo>
                  <a:lnTo>
                    <a:pt x="6056" y="86105"/>
                  </a:lnTo>
                  <a:lnTo>
                    <a:pt x="13058" y="94305"/>
                  </a:lnTo>
                  <a:lnTo>
                    <a:pt x="15695" y="97110"/>
                  </a:lnTo>
                  <a:lnTo>
                    <a:pt x="18406" y="98980"/>
                  </a:lnTo>
                  <a:lnTo>
                    <a:pt x="23957" y="101058"/>
                  </a:lnTo>
                  <a:lnTo>
                    <a:pt x="29600" y="101982"/>
                  </a:lnTo>
                  <a:lnTo>
                    <a:pt x="32437" y="102228"/>
                  </a:lnTo>
                  <a:lnTo>
                    <a:pt x="36235" y="103345"/>
                  </a:lnTo>
                  <a:lnTo>
                    <a:pt x="40671" y="105042"/>
                  </a:lnTo>
                  <a:lnTo>
                    <a:pt x="45534" y="107125"/>
                  </a:lnTo>
                  <a:lnTo>
                    <a:pt x="50680" y="108515"/>
                  </a:lnTo>
                  <a:lnTo>
                    <a:pt x="56017" y="109441"/>
                  </a:lnTo>
                  <a:lnTo>
                    <a:pt x="61479" y="110058"/>
                  </a:lnTo>
                  <a:lnTo>
                    <a:pt x="67026" y="110470"/>
                  </a:lnTo>
                  <a:lnTo>
                    <a:pt x="72628" y="110744"/>
                  </a:lnTo>
                  <a:lnTo>
                    <a:pt x="78269" y="110927"/>
                  </a:lnTo>
                  <a:lnTo>
                    <a:pt x="83934" y="112002"/>
                  </a:lnTo>
                  <a:lnTo>
                    <a:pt x="89615" y="113671"/>
                  </a:lnTo>
                  <a:lnTo>
                    <a:pt x="95308" y="115736"/>
                  </a:lnTo>
                  <a:lnTo>
                    <a:pt x="101008" y="117112"/>
                  </a:lnTo>
                  <a:lnTo>
                    <a:pt x="106714" y="118030"/>
                  </a:lnTo>
                  <a:lnTo>
                    <a:pt x="112422" y="118642"/>
                  </a:lnTo>
                  <a:lnTo>
                    <a:pt x="119085" y="120002"/>
                  </a:lnTo>
                  <a:lnTo>
                    <a:pt x="126385" y="121862"/>
                  </a:lnTo>
                  <a:lnTo>
                    <a:pt x="134109" y="124054"/>
                  </a:lnTo>
                  <a:lnTo>
                    <a:pt x="141163" y="125515"/>
                  </a:lnTo>
                  <a:lnTo>
                    <a:pt x="147771" y="126490"/>
                  </a:lnTo>
                  <a:lnTo>
                    <a:pt x="154081" y="127139"/>
                  </a:lnTo>
                  <a:lnTo>
                    <a:pt x="160193" y="128525"/>
                  </a:lnTo>
                  <a:lnTo>
                    <a:pt x="166173" y="130401"/>
                  </a:lnTo>
                  <a:lnTo>
                    <a:pt x="172064" y="132604"/>
                  </a:lnTo>
                  <a:lnTo>
                    <a:pt x="177896" y="135026"/>
                  </a:lnTo>
                  <a:lnTo>
                    <a:pt x="183690" y="137592"/>
                  </a:lnTo>
                  <a:lnTo>
                    <a:pt x="189457" y="140256"/>
                  </a:lnTo>
                  <a:lnTo>
                    <a:pt x="194254" y="142984"/>
                  </a:lnTo>
                  <a:lnTo>
                    <a:pt x="198405" y="145756"/>
                  </a:lnTo>
                  <a:lnTo>
                    <a:pt x="202125" y="148555"/>
                  </a:lnTo>
                  <a:lnTo>
                    <a:pt x="208798" y="156747"/>
                  </a:lnTo>
                  <a:lnTo>
                    <a:pt x="214939" y="165785"/>
                  </a:lnTo>
                  <a:lnTo>
                    <a:pt x="220843" y="172977"/>
                  </a:lnTo>
                  <a:lnTo>
                    <a:pt x="226642" y="181888"/>
                  </a:lnTo>
                  <a:lnTo>
                    <a:pt x="229522" y="186931"/>
                  </a:lnTo>
                  <a:lnTo>
                    <a:pt x="231442" y="192199"/>
                  </a:lnTo>
                  <a:lnTo>
                    <a:pt x="232722" y="197615"/>
                  </a:lnTo>
                  <a:lnTo>
                    <a:pt x="233575" y="203131"/>
                  </a:lnTo>
                  <a:lnTo>
                    <a:pt x="234144" y="208713"/>
                  </a:lnTo>
                  <a:lnTo>
                    <a:pt x="234523" y="214340"/>
                  </a:lnTo>
                  <a:lnTo>
                    <a:pt x="234776" y="219996"/>
                  </a:lnTo>
                  <a:lnTo>
                    <a:pt x="233992" y="225672"/>
                  </a:lnTo>
                  <a:lnTo>
                    <a:pt x="232517" y="231361"/>
                  </a:lnTo>
                  <a:lnTo>
                    <a:pt x="230581" y="237058"/>
                  </a:lnTo>
                  <a:lnTo>
                    <a:pt x="225890" y="245929"/>
                  </a:lnTo>
                  <a:lnTo>
                    <a:pt x="220630" y="253999"/>
                  </a:lnTo>
                  <a:lnTo>
                    <a:pt x="217894" y="258818"/>
                  </a:lnTo>
                  <a:lnTo>
                    <a:pt x="212314" y="268300"/>
                  </a:lnTo>
                  <a:lnTo>
                    <a:pt x="206659" y="275689"/>
                  </a:lnTo>
                  <a:lnTo>
                    <a:pt x="200970" y="282148"/>
                  </a:lnTo>
                  <a:lnTo>
                    <a:pt x="198120" y="285204"/>
                  </a:lnTo>
                  <a:lnTo>
                    <a:pt x="194315" y="288193"/>
                  </a:lnTo>
                  <a:lnTo>
                    <a:pt x="189873" y="291139"/>
                  </a:lnTo>
                  <a:lnTo>
                    <a:pt x="185006" y="294056"/>
                  </a:lnTo>
                  <a:lnTo>
                    <a:pt x="180810" y="296952"/>
                  </a:lnTo>
                  <a:lnTo>
                    <a:pt x="173607" y="302711"/>
                  </a:lnTo>
                  <a:lnTo>
                    <a:pt x="167230" y="305905"/>
                  </a:lnTo>
                  <a:lnTo>
                    <a:pt x="160270" y="307325"/>
                  </a:lnTo>
                  <a:lnTo>
                    <a:pt x="155746" y="307703"/>
                  </a:lnTo>
                  <a:lnTo>
                    <a:pt x="150825" y="307956"/>
                  </a:lnTo>
                  <a:lnTo>
                    <a:pt x="140278" y="308236"/>
                  </a:lnTo>
                  <a:lnTo>
                    <a:pt x="134798" y="308311"/>
                  </a:lnTo>
                  <a:lnTo>
                    <a:pt x="130192" y="307408"/>
                  </a:lnTo>
                  <a:lnTo>
                    <a:pt x="126170" y="305854"/>
                  </a:lnTo>
                  <a:lnTo>
                    <a:pt x="119160" y="302540"/>
                  </a:lnTo>
                  <a:lnTo>
                    <a:pt x="112870" y="301067"/>
                  </a:lnTo>
                  <a:lnTo>
                    <a:pt x="106898" y="297872"/>
                  </a:lnTo>
                  <a:lnTo>
                    <a:pt x="103973" y="295687"/>
                  </a:lnTo>
                  <a:lnTo>
                    <a:pt x="102023" y="293277"/>
                  </a:lnTo>
                  <a:lnTo>
                    <a:pt x="100722" y="290718"/>
                  </a:lnTo>
                  <a:lnTo>
                    <a:pt x="99855" y="288060"/>
                  </a:lnTo>
                  <a:lnTo>
                    <a:pt x="96352" y="282566"/>
                  </a:lnTo>
                  <a:lnTo>
                    <a:pt x="94085" y="279768"/>
                  </a:lnTo>
                  <a:lnTo>
                    <a:pt x="92573" y="275997"/>
                  </a:lnTo>
                  <a:lnTo>
                    <a:pt x="90893" y="266728"/>
                  </a:lnTo>
                  <a:lnTo>
                    <a:pt x="87606" y="258797"/>
                  </a:lnTo>
                  <a:lnTo>
                    <a:pt x="85396" y="255349"/>
                  </a:lnTo>
                  <a:lnTo>
                    <a:pt x="84876" y="251146"/>
                  </a:lnTo>
                  <a:lnTo>
                    <a:pt x="85481" y="246438"/>
                  </a:lnTo>
                  <a:lnTo>
                    <a:pt x="86837" y="241395"/>
                  </a:lnTo>
                  <a:lnTo>
                    <a:pt x="88694" y="236128"/>
                  </a:lnTo>
                  <a:lnTo>
                    <a:pt x="90884" y="230711"/>
                  </a:lnTo>
                  <a:lnTo>
                    <a:pt x="93296" y="225195"/>
                  </a:lnTo>
                  <a:lnTo>
                    <a:pt x="98517" y="213986"/>
                  </a:lnTo>
                  <a:lnTo>
                    <a:pt x="109630" y="191268"/>
                  </a:lnTo>
                  <a:lnTo>
                    <a:pt x="113414" y="185565"/>
                  </a:lnTo>
                  <a:lnTo>
                    <a:pt x="117841" y="179858"/>
                  </a:lnTo>
                  <a:lnTo>
                    <a:pt x="122698" y="174148"/>
                  </a:lnTo>
                  <a:lnTo>
                    <a:pt x="127841" y="167484"/>
                  </a:lnTo>
                  <a:lnTo>
                    <a:pt x="133174" y="160184"/>
                  </a:lnTo>
                  <a:lnTo>
                    <a:pt x="138635" y="152459"/>
                  </a:lnTo>
                  <a:lnTo>
                    <a:pt x="143228" y="145405"/>
                  </a:lnTo>
                  <a:lnTo>
                    <a:pt x="147243" y="138797"/>
                  </a:lnTo>
                  <a:lnTo>
                    <a:pt x="150871" y="132486"/>
                  </a:lnTo>
                  <a:lnTo>
                    <a:pt x="155196" y="126375"/>
                  </a:lnTo>
                  <a:lnTo>
                    <a:pt x="159983" y="120395"/>
                  </a:lnTo>
                  <a:lnTo>
                    <a:pt x="165080" y="114504"/>
                  </a:lnTo>
                  <a:lnTo>
                    <a:pt x="170383" y="107718"/>
                  </a:lnTo>
                  <a:lnTo>
                    <a:pt x="175823" y="100337"/>
                  </a:lnTo>
                  <a:lnTo>
                    <a:pt x="181355" y="92559"/>
                  </a:lnTo>
                  <a:lnTo>
                    <a:pt x="186948" y="85469"/>
                  </a:lnTo>
                  <a:lnTo>
                    <a:pt x="192582" y="78837"/>
                  </a:lnTo>
                  <a:lnTo>
                    <a:pt x="202969" y="67341"/>
                  </a:lnTo>
                  <a:lnTo>
                    <a:pt x="210760" y="59056"/>
                  </a:lnTo>
                  <a:lnTo>
                    <a:pt x="217398" y="49659"/>
                  </a:lnTo>
                  <a:lnTo>
                    <a:pt x="222571" y="40085"/>
                  </a:lnTo>
                  <a:lnTo>
                    <a:pt x="224870" y="32655"/>
                  </a:lnTo>
                  <a:lnTo>
                    <a:pt x="226164" y="23117"/>
                  </a:lnTo>
                  <a:lnTo>
                    <a:pt x="226548" y="14259"/>
                  </a:lnTo>
                  <a:lnTo>
                    <a:pt x="225649" y="11361"/>
                  </a:lnTo>
                  <a:lnTo>
                    <a:pt x="222110" y="5601"/>
                  </a:lnTo>
                  <a:lnTo>
                    <a:pt x="219833" y="3684"/>
                  </a:lnTo>
                  <a:lnTo>
                    <a:pt x="217363" y="2407"/>
                  </a:lnTo>
                  <a:lnTo>
                    <a:pt x="212078" y="986"/>
                  </a:lnTo>
                  <a:lnTo>
                    <a:pt x="206554" y="356"/>
                  </a:lnTo>
                  <a:lnTo>
                    <a:pt x="202794" y="187"/>
                  </a:lnTo>
                  <a:lnTo>
                    <a:pt x="193538" y="0"/>
                  </a:lnTo>
                  <a:lnTo>
                    <a:pt x="188403" y="903"/>
                  </a:lnTo>
                  <a:lnTo>
                    <a:pt x="183074" y="2457"/>
                  </a:lnTo>
                  <a:lnTo>
                    <a:pt x="177617" y="4446"/>
                  </a:lnTo>
                  <a:lnTo>
                    <a:pt x="173026" y="5771"/>
                  </a:lnTo>
                  <a:lnTo>
                    <a:pt x="169012" y="6656"/>
                  </a:lnTo>
                  <a:lnTo>
                    <a:pt x="165384" y="7245"/>
                  </a:lnTo>
                  <a:lnTo>
                    <a:pt x="161061" y="7638"/>
                  </a:lnTo>
                  <a:lnTo>
                    <a:pt x="156274" y="7899"/>
                  </a:lnTo>
                  <a:lnTo>
                    <a:pt x="151177" y="8074"/>
                  </a:lnTo>
                  <a:lnTo>
                    <a:pt x="146827" y="9143"/>
                  </a:lnTo>
                  <a:lnTo>
                    <a:pt x="142974" y="10808"/>
                  </a:lnTo>
                  <a:lnTo>
                    <a:pt x="132412" y="16996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4" name="SMARTPenAnnotation222"/>
            <p:cNvSpPr/>
            <p:nvPr/>
          </p:nvSpPr>
          <p:spPr>
            <a:xfrm>
              <a:off x="5763612" y="3626180"/>
              <a:ext cx="231272" cy="248546"/>
            </a:xfrm>
            <a:custGeom>
              <a:avLst/>
              <a:gdLst/>
              <a:ahLst/>
              <a:cxnLst/>
              <a:rect l="0" t="0" r="0" b="0"/>
              <a:pathLst>
                <a:path w="231272" h="248546">
                  <a:moveTo>
                    <a:pt x="94263" y="17132"/>
                  </a:moveTo>
                  <a:lnTo>
                    <a:pt x="78340" y="17132"/>
                  </a:lnTo>
                  <a:lnTo>
                    <a:pt x="77932" y="18085"/>
                  </a:lnTo>
                  <a:lnTo>
                    <a:pt x="77479" y="21683"/>
                  </a:lnTo>
                  <a:lnTo>
                    <a:pt x="76407" y="23976"/>
                  </a:lnTo>
                  <a:lnTo>
                    <a:pt x="72674" y="29064"/>
                  </a:lnTo>
                  <a:lnTo>
                    <a:pt x="67840" y="34500"/>
                  </a:lnTo>
                  <a:lnTo>
                    <a:pt x="62517" y="41044"/>
                  </a:lnTo>
                  <a:lnTo>
                    <a:pt x="59764" y="45456"/>
                  </a:lnTo>
                  <a:lnTo>
                    <a:pt x="56976" y="50302"/>
                  </a:lnTo>
                  <a:lnTo>
                    <a:pt x="51338" y="60767"/>
                  </a:lnTo>
                  <a:lnTo>
                    <a:pt x="48501" y="66224"/>
                  </a:lnTo>
                  <a:lnTo>
                    <a:pt x="44705" y="70816"/>
                  </a:lnTo>
                  <a:lnTo>
                    <a:pt x="40269" y="74828"/>
                  </a:lnTo>
                  <a:lnTo>
                    <a:pt x="35407" y="78456"/>
                  </a:lnTo>
                  <a:lnTo>
                    <a:pt x="31213" y="82780"/>
                  </a:lnTo>
                  <a:lnTo>
                    <a:pt x="27465" y="87567"/>
                  </a:lnTo>
                  <a:lnTo>
                    <a:pt x="24013" y="92664"/>
                  </a:lnTo>
                  <a:lnTo>
                    <a:pt x="20760" y="97967"/>
                  </a:lnTo>
                  <a:lnTo>
                    <a:pt x="17638" y="103407"/>
                  </a:lnTo>
                  <a:lnTo>
                    <a:pt x="14605" y="108938"/>
                  </a:lnTo>
                  <a:lnTo>
                    <a:pt x="12583" y="114531"/>
                  </a:lnTo>
                  <a:lnTo>
                    <a:pt x="11234" y="120165"/>
                  </a:lnTo>
                  <a:lnTo>
                    <a:pt x="10335" y="125826"/>
                  </a:lnTo>
                  <a:lnTo>
                    <a:pt x="8783" y="131504"/>
                  </a:lnTo>
                  <a:lnTo>
                    <a:pt x="6797" y="137196"/>
                  </a:lnTo>
                  <a:lnTo>
                    <a:pt x="4520" y="142894"/>
                  </a:lnTo>
                  <a:lnTo>
                    <a:pt x="3001" y="148599"/>
                  </a:lnTo>
                  <a:lnTo>
                    <a:pt x="1989" y="154307"/>
                  </a:lnTo>
                  <a:lnTo>
                    <a:pt x="1314" y="160017"/>
                  </a:lnTo>
                  <a:lnTo>
                    <a:pt x="864" y="164776"/>
                  </a:lnTo>
                  <a:lnTo>
                    <a:pt x="565" y="168901"/>
                  </a:lnTo>
                  <a:lnTo>
                    <a:pt x="365" y="172604"/>
                  </a:lnTo>
                  <a:lnTo>
                    <a:pt x="143" y="181798"/>
                  </a:lnTo>
                  <a:lnTo>
                    <a:pt x="0" y="203223"/>
                  </a:lnTo>
                  <a:lnTo>
                    <a:pt x="941" y="207868"/>
                  </a:lnTo>
                  <a:lnTo>
                    <a:pt x="5863" y="218955"/>
                  </a:lnTo>
                  <a:lnTo>
                    <a:pt x="7349" y="225259"/>
                  </a:lnTo>
                  <a:lnTo>
                    <a:pt x="10549" y="231236"/>
                  </a:lnTo>
                  <a:lnTo>
                    <a:pt x="15147" y="237067"/>
                  </a:lnTo>
                  <a:lnTo>
                    <a:pt x="20365" y="242833"/>
                  </a:lnTo>
                  <a:lnTo>
                    <a:pt x="24043" y="244752"/>
                  </a:lnTo>
                  <a:lnTo>
                    <a:pt x="28399" y="246031"/>
                  </a:lnTo>
                  <a:lnTo>
                    <a:pt x="33208" y="246884"/>
                  </a:lnTo>
                  <a:lnTo>
                    <a:pt x="38320" y="247452"/>
                  </a:lnTo>
                  <a:lnTo>
                    <a:pt x="43633" y="247832"/>
                  </a:lnTo>
                  <a:lnTo>
                    <a:pt x="49080" y="248085"/>
                  </a:lnTo>
                  <a:lnTo>
                    <a:pt x="60211" y="248365"/>
                  </a:lnTo>
                  <a:lnTo>
                    <a:pt x="82880" y="248545"/>
                  </a:lnTo>
                  <a:lnTo>
                    <a:pt x="88579" y="247607"/>
                  </a:lnTo>
                  <a:lnTo>
                    <a:pt x="94283" y="246030"/>
                  </a:lnTo>
                  <a:lnTo>
                    <a:pt x="99991" y="244026"/>
                  </a:lnTo>
                  <a:lnTo>
                    <a:pt x="105702" y="241737"/>
                  </a:lnTo>
                  <a:lnTo>
                    <a:pt x="111414" y="239259"/>
                  </a:lnTo>
                  <a:lnTo>
                    <a:pt x="122841" y="233965"/>
                  </a:lnTo>
                  <a:lnTo>
                    <a:pt x="151413" y="219970"/>
                  </a:lnTo>
                  <a:lnTo>
                    <a:pt x="157128" y="216175"/>
                  </a:lnTo>
                  <a:lnTo>
                    <a:pt x="162842" y="211740"/>
                  </a:lnTo>
                  <a:lnTo>
                    <a:pt x="168558" y="206878"/>
                  </a:lnTo>
                  <a:lnTo>
                    <a:pt x="173320" y="202685"/>
                  </a:lnTo>
                  <a:lnTo>
                    <a:pt x="181152" y="195485"/>
                  </a:lnTo>
                  <a:lnTo>
                    <a:pt x="199832" y="177210"/>
                  </a:lnTo>
                  <a:lnTo>
                    <a:pt x="216738" y="160391"/>
                  </a:lnTo>
                  <a:lnTo>
                    <a:pt x="219728" y="156453"/>
                  </a:lnTo>
                  <a:lnTo>
                    <a:pt x="222674" y="151923"/>
                  </a:lnTo>
                  <a:lnTo>
                    <a:pt x="225590" y="146998"/>
                  </a:lnTo>
                  <a:lnTo>
                    <a:pt x="227535" y="141809"/>
                  </a:lnTo>
                  <a:lnTo>
                    <a:pt x="228830" y="136445"/>
                  </a:lnTo>
                  <a:lnTo>
                    <a:pt x="229694" y="130964"/>
                  </a:lnTo>
                  <a:lnTo>
                    <a:pt x="230270" y="126358"/>
                  </a:lnTo>
                  <a:lnTo>
                    <a:pt x="230911" y="118699"/>
                  </a:lnTo>
                  <a:lnTo>
                    <a:pt x="231081" y="114371"/>
                  </a:lnTo>
                  <a:lnTo>
                    <a:pt x="231271" y="104482"/>
                  </a:lnTo>
                  <a:lnTo>
                    <a:pt x="230369" y="99178"/>
                  </a:lnTo>
                  <a:lnTo>
                    <a:pt x="228815" y="93737"/>
                  </a:lnTo>
                  <a:lnTo>
                    <a:pt x="226827" y="88204"/>
                  </a:lnTo>
                  <a:lnTo>
                    <a:pt x="225501" y="83564"/>
                  </a:lnTo>
                  <a:lnTo>
                    <a:pt x="224028" y="75867"/>
                  </a:lnTo>
                  <a:lnTo>
                    <a:pt x="222683" y="71529"/>
                  </a:lnTo>
                  <a:lnTo>
                    <a:pt x="220834" y="66732"/>
                  </a:lnTo>
                  <a:lnTo>
                    <a:pt x="218648" y="61629"/>
                  </a:lnTo>
                  <a:lnTo>
                    <a:pt x="216239" y="57274"/>
                  </a:lnTo>
                  <a:lnTo>
                    <a:pt x="211022" y="49895"/>
                  </a:lnTo>
                  <a:lnTo>
                    <a:pt x="207345" y="45642"/>
                  </a:lnTo>
                  <a:lnTo>
                    <a:pt x="202988" y="40901"/>
                  </a:lnTo>
                  <a:lnTo>
                    <a:pt x="190295" y="27667"/>
                  </a:lnTo>
                  <a:lnTo>
                    <a:pt x="177473" y="14662"/>
                  </a:lnTo>
                  <a:lnTo>
                    <a:pt x="173549" y="11676"/>
                  </a:lnTo>
                  <a:lnTo>
                    <a:pt x="169028" y="8732"/>
                  </a:lnTo>
                  <a:lnTo>
                    <a:pt x="164108" y="5817"/>
                  </a:lnTo>
                  <a:lnTo>
                    <a:pt x="159876" y="3874"/>
                  </a:lnTo>
                  <a:lnTo>
                    <a:pt x="156103" y="2578"/>
                  </a:lnTo>
                  <a:lnTo>
                    <a:pt x="152635" y="1714"/>
                  </a:lnTo>
                  <a:lnTo>
                    <a:pt x="148417" y="1139"/>
                  </a:lnTo>
                  <a:lnTo>
                    <a:pt x="143700" y="755"/>
                  </a:lnTo>
                  <a:lnTo>
                    <a:pt x="138651" y="499"/>
                  </a:lnTo>
                  <a:lnTo>
                    <a:pt x="127961" y="215"/>
                  </a:lnTo>
                  <a:lnTo>
                    <a:pt x="95894" y="0"/>
                  </a:lnTo>
                  <a:lnTo>
                    <a:pt x="92492" y="948"/>
                  </a:lnTo>
                  <a:lnTo>
                    <a:pt x="90225" y="2533"/>
                  </a:lnTo>
                  <a:lnTo>
                    <a:pt x="85690" y="856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5" name="SMARTPenAnnotation223"/>
            <p:cNvSpPr/>
            <p:nvPr/>
          </p:nvSpPr>
          <p:spPr>
            <a:xfrm>
              <a:off x="6123740" y="3591878"/>
              <a:ext cx="179906" cy="282893"/>
            </a:xfrm>
            <a:custGeom>
              <a:avLst/>
              <a:gdLst/>
              <a:ahLst/>
              <a:cxnLst/>
              <a:rect l="0" t="0" r="0" b="0"/>
              <a:pathLst>
                <a:path w="179906" h="282893">
                  <a:moveTo>
                    <a:pt x="154187" y="34289"/>
                  </a:moveTo>
                  <a:lnTo>
                    <a:pt x="138265" y="18367"/>
                  </a:lnTo>
                  <a:lnTo>
                    <a:pt x="135045" y="17688"/>
                  </a:lnTo>
                  <a:lnTo>
                    <a:pt x="132854" y="17506"/>
                  </a:lnTo>
                  <a:lnTo>
                    <a:pt x="130439" y="16433"/>
                  </a:lnTo>
                  <a:lnTo>
                    <a:pt x="125218" y="12701"/>
                  </a:lnTo>
                  <a:lnTo>
                    <a:pt x="122492" y="11324"/>
                  </a:lnTo>
                  <a:lnTo>
                    <a:pt x="116922" y="9795"/>
                  </a:lnTo>
                  <a:lnTo>
                    <a:pt x="114104" y="8435"/>
                  </a:lnTo>
                  <a:lnTo>
                    <a:pt x="111273" y="6575"/>
                  </a:lnTo>
                  <a:lnTo>
                    <a:pt x="108432" y="4383"/>
                  </a:lnTo>
                  <a:lnTo>
                    <a:pt x="105586" y="2922"/>
                  </a:lnTo>
                  <a:lnTo>
                    <a:pt x="102737" y="1947"/>
                  </a:lnTo>
                  <a:lnTo>
                    <a:pt x="99884" y="1298"/>
                  </a:lnTo>
                  <a:lnTo>
                    <a:pt x="97030" y="865"/>
                  </a:lnTo>
                  <a:lnTo>
                    <a:pt x="94175" y="576"/>
                  </a:lnTo>
                  <a:lnTo>
                    <a:pt x="91319" y="384"/>
                  </a:lnTo>
                  <a:lnTo>
                    <a:pt x="88462" y="256"/>
                  </a:lnTo>
                  <a:lnTo>
                    <a:pt x="82748" y="113"/>
                  </a:lnTo>
                  <a:lnTo>
                    <a:pt x="56679" y="0"/>
                  </a:lnTo>
                  <a:lnTo>
                    <a:pt x="53939" y="952"/>
                  </a:lnTo>
                  <a:lnTo>
                    <a:pt x="48355" y="4550"/>
                  </a:lnTo>
                  <a:lnTo>
                    <a:pt x="45532" y="5891"/>
                  </a:lnTo>
                  <a:lnTo>
                    <a:pt x="42698" y="6784"/>
                  </a:lnTo>
                  <a:lnTo>
                    <a:pt x="39856" y="7380"/>
                  </a:lnTo>
                  <a:lnTo>
                    <a:pt x="37961" y="8730"/>
                  </a:lnTo>
                  <a:lnTo>
                    <a:pt x="36698" y="10582"/>
                  </a:lnTo>
                  <a:lnTo>
                    <a:pt x="35856" y="12769"/>
                  </a:lnTo>
                  <a:lnTo>
                    <a:pt x="32381" y="17740"/>
                  </a:lnTo>
                  <a:lnTo>
                    <a:pt x="27661" y="23124"/>
                  </a:lnTo>
                  <a:lnTo>
                    <a:pt x="22389" y="28692"/>
                  </a:lnTo>
                  <a:lnTo>
                    <a:pt x="14064" y="37181"/>
                  </a:lnTo>
                  <a:lnTo>
                    <a:pt x="12195" y="40027"/>
                  </a:lnTo>
                  <a:lnTo>
                    <a:pt x="8610" y="48583"/>
                  </a:lnTo>
                  <a:lnTo>
                    <a:pt x="4396" y="54295"/>
                  </a:lnTo>
                  <a:lnTo>
                    <a:pt x="2892" y="58104"/>
                  </a:lnTo>
                  <a:lnTo>
                    <a:pt x="1889" y="62548"/>
                  </a:lnTo>
                  <a:lnTo>
                    <a:pt x="1220" y="67416"/>
                  </a:lnTo>
                  <a:lnTo>
                    <a:pt x="476" y="75365"/>
                  </a:lnTo>
                  <a:lnTo>
                    <a:pt x="146" y="82072"/>
                  </a:lnTo>
                  <a:lnTo>
                    <a:pt x="0" y="88229"/>
                  </a:lnTo>
                  <a:lnTo>
                    <a:pt x="913" y="91204"/>
                  </a:lnTo>
                  <a:lnTo>
                    <a:pt x="5797" y="99942"/>
                  </a:lnTo>
                  <a:lnTo>
                    <a:pt x="8619" y="108563"/>
                  </a:lnTo>
                  <a:lnTo>
                    <a:pt x="12655" y="114290"/>
                  </a:lnTo>
                  <a:lnTo>
                    <a:pt x="15065" y="116198"/>
                  </a:lnTo>
                  <a:lnTo>
                    <a:pt x="17624" y="117470"/>
                  </a:lnTo>
                  <a:lnTo>
                    <a:pt x="20283" y="118318"/>
                  </a:lnTo>
                  <a:lnTo>
                    <a:pt x="25776" y="121800"/>
                  </a:lnTo>
                  <a:lnTo>
                    <a:pt x="32514" y="127246"/>
                  </a:lnTo>
                  <a:lnTo>
                    <a:pt x="35975" y="130531"/>
                  </a:lnTo>
                  <a:lnTo>
                    <a:pt x="38232" y="132740"/>
                  </a:lnTo>
                  <a:lnTo>
                    <a:pt x="40688" y="134213"/>
                  </a:lnTo>
                  <a:lnTo>
                    <a:pt x="45958" y="135850"/>
                  </a:lnTo>
                  <a:lnTo>
                    <a:pt x="49649" y="135334"/>
                  </a:lnTo>
                  <a:lnTo>
                    <a:pt x="54015" y="134037"/>
                  </a:lnTo>
                  <a:lnTo>
                    <a:pt x="58831" y="132221"/>
                  </a:lnTo>
                  <a:lnTo>
                    <a:pt x="62994" y="131009"/>
                  </a:lnTo>
                  <a:lnTo>
                    <a:pt x="66722" y="130202"/>
                  </a:lnTo>
                  <a:lnTo>
                    <a:pt x="70159" y="129663"/>
                  </a:lnTo>
                  <a:lnTo>
                    <a:pt x="73403" y="128352"/>
                  </a:lnTo>
                  <a:lnTo>
                    <a:pt x="76519" y="126525"/>
                  </a:lnTo>
                  <a:lnTo>
                    <a:pt x="79548" y="124355"/>
                  </a:lnTo>
                  <a:lnTo>
                    <a:pt x="83473" y="122908"/>
                  </a:lnTo>
                  <a:lnTo>
                    <a:pt x="87994" y="121943"/>
                  </a:lnTo>
                  <a:lnTo>
                    <a:pt x="92914" y="121300"/>
                  </a:lnTo>
                  <a:lnTo>
                    <a:pt x="97146" y="119919"/>
                  </a:lnTo>
                  <a:lnTo>
                    <a:pt x="100920" y="118046"/>
                  </a:lnTo>
                  <a:lnTo>
                    <a:pt x="104388" y="115844"/>
                  </a:lnTo>
                  <a:lnTo>
                    <a:pt x="107652" y="112472"/>
                  </a:lnTo>
                  <a:lnTo>
                    <a:pt x="110782" y="108319"/>
                  </a:lnTo>
                  <a:lnTo>
                    <a:pt x="113820" y="103644"/>
                  </a:lnTo>
                  <a:lnTo>
                    <a:pt x="117751" y="99576"/>
                  </a:lnTo>
                  <a:lnTo>
                    <a:pt x="122276" y="95911"/>
                  </a:lnTo>
                  <a:lnTo>
                    <a:pt x="127198" y="92516"/>
                  </a:lnTo>
                  <a:lnTo>
                    <a:pt x="131432" y="89299"/>
                  </a:lnTo>
                  <a:lnTo>
                    <a:pt x="135207" y="86202"/>
                  </a:lnTo>
                  <a:lnTo>
                    <a:pt x="138676" y="83186"/>
                  </a:lnTo>
                  <a:lnTo>
                    <a:pt x="141941" y="80222"/>
                  </a:lnTo>
                  <a:lnTo>
                    <a:pt x="148110" y="74389"/>
                  </a:lnTo>
                  <a:lnTo>
                    <a:pt x="156937" y="65750"/>
                  </a:lnTo>
                  <a:lnTo>
                    <a:pt x="158878" y="62883"/>
                  </a:lnTo>
                  <a:lnTo>
                    <a:pt x="161034" y="57157"/>
                  </a:lnTo>
                  <a:lnTo>
                    <a:pt x="162249" y="48579"/>
                  </a:lnTo>
                  <a:lnTo>
                    <a:pt x="162692" y="41075"/>
                  </a:lnTo>
                  <a:lnTo>
                    <a:pt x="162760" y="34324"/>
                  </a:lnTo>
                  <a:lnTo>
                    <a:pt x="167310" y="38850"/>
                  </a:lnTo>
                  <a:lnTo>
                    <a:pt x="168651" y="41140"/>
                  </a:lnTo>
                  <a:lnTo>
                    <a:pt x="170140" y="46224"/>
                  </a:lnTo>
                  <a:lnTo>
                    <a:pt x="170979" y="54441"/>
                  </a:lnTo>
                  <a:lnTo>
                    <a:pt x="171227" y="62908"/>
                  </a:lnTo>
                  <a:lnTo>
                    <a:pt x="171332" y="198499"/>
                  </a:lnTo>
                  <a:lnTo>
                    <a:pt x="172285" y="205675"/>
                  </a:lnTo>
                  <a:lnTo>
                    <a:pt x="173872" y="212364"/>
                  </a:lnTo>
                  <a:lnTo>
                    <a:pt x="175883" y="218728"/>
                  </a:lnTo>
                  <a:lnTo>
                    <a:pt x="177223" y="224876"/>
                  </a:lnTo>
                  <a:lnTo>
                    <a:pt x="178117" y="230880"/>
                  </a:lnTo>
                  <a:lnTo>
                    <a:pt x="178713" y="236787"/>
                  </a:lnTo>
                  <a:lnTo>
                    <a:pt x="179110" y="241677"/>
                  </a:lnTo>
                  <a:lnTo>
                    <a:pt x="179551" y="249652"/>
                  </a:lnTo>
                  <a:lnTo>
                    <a:pt x="179748" y="256371"/>
                  </a:lnTo>
                  <a:lnTo>
                    <a:pt x="179884" y="271356"/>
                  </a:lnTo>
                  <a:lnTo>
                    <a:pt x="179905" y="28289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6" name="SMARTPenAnnotation224"/>
            <p:cNvSpPr/>
            <p:nvPr/>
          </p:nvSpPr>
          <p:spPr>
            <a:xfrm>
              <a:off x="6416428" y="3592357"/>
              <a:ext cx="264258" cy="273713"/>
            </a:xfrm>
            <a:custGeom>
              <a:avLst/>
              <a:gdLst/>
              <a:ahLst/>
              <a:cxnLst/>
              <a:rect l="0" t="0" r="0" b="0"/>
              <a:pathLst>
                <a:path w="264258" h="273713">
                  <a:moveTo>
                    <a:pt x="92956" y="16665"/>
                  </a:moveTo>
                  <a:lnTo>
                    <a:pt x="71645" y="16665"/>
                  </a:lnTo>
                  <a:lnTo>
                    <a:pt x="70176" y="17618"/>
                  </a:lnTo>
                  <a:lnTo>
                    <a:pt x="69197" y="19205"/>
                  </a:lnTo>
                  <a:lnTo>
                    <a:pt x="68544" y="21216"/>
                  </a:lnTo>
                  <a:lnTo>
                    <a:pt x="65279" y="25990"/>
                  </a:lnTo>
                  <a:lnTo>
                    <a:pt x="60653" y="32239"/>
                  </a:lnTo>
                  <a:lnTo>
                    <a:pt x="58086" y="36573"/>
                  </a:lnTo>
                  <a:lnTo>
                    <a:pt x="55422" y="41367"/>
                  </a:lnTo>
                  <a:lnTo>
                    <a:pt x="49923" y="49234"/>
                  </a:lnTo>
                  <a:lnTo>
                    <a:pt x="47122" y="52665"/>
                  </a:lnTo>
                  <a:lnTo>
                    <a:pt x="44302" y="57810"/>
                  </a:lnTo>
                  <a:lnTo>
                    <a:pt x="41471" y="64098"/>
                  </a:lnTo>
                  <a:lnTo>
                    <a:pt x="38630" y="71147"/>
                  </a:lnTo>
                  <a:lnTo>
                    <a:pt x="35784" y="77751"/>
                  </a:lnTo>
                  <a:lnTo>
                    <a:pt x="30082" y="90169"/>
                  </a:lnTo>
                  <a:lnTo>
                    <a:pt x="27227" y="97101"/>
                  </a:lnTo>
                  <a:lnTo>
                    <a:pt x="24372" y="104579"/>
                  </a:lnTo>
                  <a:lnTo>
                    <a:pt x="21516" y="112422"/>
                  </a:lnTo>
                  <a:lnTo>
                    <a:pt x="18660" y="119555"/>
                  </a:lnTo>
                  <a:lnTo>
                    <a:pt x="15803" y="126216"/>
                  </a:lnTo>
                  <a:lnTo>
                    <a:pt x="12946" y="132562"/>
                  </a:lnTo>
                  <a:lnTo>
                    <a:pt x="11041" y="139649"/>
                  </a:lnTo>
                  <a:lnTo>
                    <a:pt x="9771" y="147232"/>
                  </a:lnTo>
                  <a:lnTo>
                    <a:pt x="8925" y="155145"/>
                  </a:lnTo>
                  <a:lnTo>
                    <a:pt x="7408" y="162325"/>
                  </a:lnTo>
                  <a:lnTo>
                    <a:pt x="5444" y="169017"/>
                  </a:lnTo>
                  <a:lnTo>
                    <a:pt x="3182" y="175383"/>
                  </a:lnTo>
                  <a:lnTo>
                    <a:pt x="1675" y="181532"/>
                  </a:lnTo>
                  <a:lnTo>
                    <a:pt x="670" y="187536"/>
                  </a:lnTo>
                  <a:lnTo>
                    <a:pt x="0" y="193444"/>
                  </a:lnTo>
                  <a:lnTo>
                    <a:pt x="505" y="199288"/>
                  </a:lnTo>
                  <a:lnTo>
                    <a:pt x="1795" y="205089"/>
                  </a:lnTo>
                  <a:lnTo>
                    <a:pt x="3607" y="210861"/>
                  </a:lnTo>
                  <a:lnTo>
                    <a:pt x="4815" y="216614"/>
                  </a:lnTo>
                  <a:lnTo>
                    <a:pt x="5621" y="222354"/>
                  </a:lnTo>
                  <a:lnTo>
                    <a:pt x="6157" y="228086"/>
                  </a:lnTo>
                  <a:lnTo>
                    <a:pt x="7468" y="232860"/>
                  </a:lnTo>
                  <a:lnTo>
                    <a:pt x="11464" y="240704"/>
                  </a:lnTo>
                  <a:lnTo>
                    <a:pt x="14816" y="245082"/>
                  </a:lnTo>
                  <a:lnTo>
                    <a:pt x="18955" y="249906"/>
                  </a:lnTo>
                  <a:lnTo>
                    <a:pt x="23620" y="255026"/>
                  </a:lnTo>
                  <a:lnTo>
                    <a:pt x="31343" y="260716"/>
                  </a:lnTo>
                  <a:lnTo>
                    <a:pt x="37950" y="264197"/>
                  </a:lnTo>
                  <a:lnTo>
                    <a:pt x="44062" y="268920"/>
                  </a:lnTo>
                  <a:lnTo>
                    <a:pt x="47978" y="270559"/>
                  </a:lnTo>
                  <a:lnTo>
                    <a:pt x="52493" y="271653"/>
                  </a:lnTo>
                  <a:lnTo>
                    <a:pt x="57408" y="272382"/>
                  </a:lnTo>
                  <a:lnTo>
                    <a:pt x="62590" y="272868"/>
                  </a:lnTo>
                  <a:lnTo>
                    <a:pt x="67950" y="273192"/>
                  </a:lnTo>
                  <a:lnTo>
                    <a:pt x="78985" y="273552"/>
                  </a:lnTo>
                  <a:lnTo>
                    <a:pt x="90239" y="273712"/>
                  </a:lnTo>
                  <a:lnTo>
                    <a:pt x="96860" y="272802"/>
                  </a:lnTo>
                  <a:lnTo>
                    <a:pt x="104132" y="271243"/>
                  </a:lnTo>
                  <a:lnTo>
                    <a:pt x="111837" y="269251"/>
                  </a:lnTo>
                  <a:lnTo>
                    <a:pt x="118878" y="267924"/>
                  </a:lnTo>
                  <a:lnTo>
                    <a:pt x="125478" y="267038"/>
                  </a:lnTo>
                  <a:lnTo>
                    <a:pt x="131783" y="266448"/>
                  </a:lnTo>
                  <a:lnTo>
                    <a:pt x="137891" y="264149"/>
                  </a:lnTo>
                  <a:lnTo>
                    <a:pt x="143868" y="260712"/>
                  </a:lnTo>
                  <a:lnTo>
                    <a:pt x="149758" y="256516"/>
                  </a:lnTo>
                  <a:lnTo>
                    <a:pt x="155588" y="252766"/>
                  </a:lnTo>
                  <a:lnTo>
                    <a:pt x="161381" y="249313"/>
                  </a:lnTo>
                  <a:lnTo>
                    <a:pt x="167148" y="246059"/>
                  </a:lnTo>
                  <a:lnTo>
                    <a:pt x="178636" y="239903"/>
                  </a:lnTo>
                  <a:lnTo>
                    <a:pt x="184365" y="236928"/>
                  </a:lnTo>
                  <a:lnTo>
                    <a:pt x="190091" y="233039"/>
                  </a:lnTo>
                  <a:lnTo>
                    <a:pt x="195813" y="228542"/>
                  </a:lnTo>
                  <a:lnTo>
                    <a:pt x="201533" y="223639"/>
                  </a:lnTo>
                  <a:lnTo>
                    <a:pt x="207251" y="218465"/>
                  </a:lnTo>
                  <a:lnTo>
                    <a:pt x="218684" y="207637"/>
                  </a:lnTo>
                  <a:lnTo>
                    <a:pt x="231280" y="195381"/>
                  </a:lnTo>
                  <a:lnTo>
                    <a:pt x="234702" y="191054"/>
                  </a:lnTo>
                  <a:lnTo>
                    <a:pt x="237936" y="186265"/>
                  </a:lnTo>
                  <a:lnTo>
                    <a:pt x="241044" y="181166"/>
                  </a:lnTo>
                  <a:lnTo>
                    <a:pt x="244070" y="175862"/>
                  </a:lnTo>
                  <a:lnTo>
                    <a:pt x="249970" y="164890"/>
                  </a:lnTo>
                  <a:lnTo>
                    <a:pt x="258647" y="148002"/>
                  </a:lnTo>
                  <a:lnTo>
                    <a:pt x="260567" y="142323"/>
                  </a:lnTo>
                  <a:lnTo>
                    <a:pt x="261847" y="136632"/>
                  </a:lnTo>
                  <a:lnTo>
                    <a:pt x="262700" y="130933"/>
                  </a:lnTo>
                  <a:lnTo>
                    <a:pt x="263269" y="125229"/>
                  </a:lnTo>
                  <a:lnTo>
                    <a:pt x="263648" y="119521"/>
                  </a:lnTo>
                  <a:lnTo>
                    <a:pt x="263901" y="113811"/>
                  </a:lnTo>
                  <a:lnTo>
                    <a:pt x="264182" y="102386"/>
                  </a:lnTo>
                  <a:lnTo>
                    <a:pt x="264257" y="96672"/>
                  </a:lnTo>
                  <a:lnTo>
                    <a:pt x="263354" y="90958"/>
                  </a:lnTo>
                  <a:lnTo>
                    <a:pt x="261800" y="85244"/>
                  </a:lnTo>
                  <a:lnTo>
                    <a:pt x="259811" y="79529"/>
                  </a:lnTo>
                  <a:lnTo>
                    <a:pt x="258486" y="73814"/>
                  </a:lnTo>
                  <a:lnTo>
                    <a:pt x="257602" y="68100"/>
                  </a:lnTo>
                  <a:lnTo>
                    <a:pt x="257013" y="62385"/>
                  </a:lnTo>
                  <a:lnTo>
                    <a:pt x="255667" y="57622"/>
                  </a:lnTo>
                  <a:lnTo>
                    <a:pt x="251633" y="49791"/>
                  </a:lnTo>
                  <a:lnTo>
                    <a:pt x="246664" y="43135"/>
                  </a:lnTo>
                  <a:lnTo>
                    <a:pt x="241281" y="36049"/>
                  </a:lnTo>
                  <a:lnTo>
                    <a:pt x="238512" y="31493"/>
                  </a:lnTo>
                  <a:lnTo>
                    <a:pt x="235714" y="26550"/>
                  </a:lnTo>
                  <a:lnTo>
                    <a:pt x="231943" y="23255"/>
                  </a:lnTo>
                  <a:lnTo>
                    <a:pt x="227524" y="21059"/>
                  </a:lnTo>
                  <a:lnTo>
                    <a:pt x="222673" y="19594"/>
                  </a:lnTo>
                  <a:lnTo>
                    <a:pt x="214743" y="15427"/>
                  </a:lnTo>
                  <a:lnTo>
                    <a:pt x="207091" y="10400"/>
                  </a:lnTo>
                  <a:lnTo>
                    <a:pt x="202384" y="7726"/>
                  </a:lnTo>
                  <a:lnTo>
                    <a:pt x="197341" y="4990"/>
                  </a:lnTo>
                  <a:lnTo>
                    <a:pt x="192074" y="3167"/>
                  </a:lnTo>
                  <a:lnTo>
                    <a:pt x="186657" y="1951"/>
                  </a:lnTo>
                  <a:lnTo>
                    <a:pt x="181141" y="1141"/>
                  </a:lnTo>
                  <a:lnTo>
                    <a:pt x="175559" y="601"/>
                  </a:lnTo>
                  <a:lnTo>
                    <a:pt x="169932" y="241"/>
                  </a:lnTo>
                  <a:lnTo>
                    <a:pt x="164276" y="0"/>
                  </a:lnTo>
                  <a:lnTo>
                    <a:pt x="158600" y="793"/>
                  </a:lnTo>
                  <a:lnTo>
                    <a:pt x="152912" y="2273"/>
                  </a:lnTo>
                  <a:lnTo>
                    <a:pt x="147214" y="4213"/>
                  </a:lnTo>
                  <a:lnTo>
                    <a:pt x="142463" y="5506"/>
                  </a:lnTo>
                  <a:lnTo>
                    <a:pt x="134644" y="6943"/>
                  </a:lnTo>
                  <a:lnTo>
                    <a:pt x="127995" y="10122"/>
                  </a:lnTo>
                  <a:lnTo>
                    <a:pt x="124888" y="12303"/>
                  </a:lnTo>
                  <a:lnTo>
                    <a:pt x="118896" y="14726"/>
                  </a:lnTo>
                  <a:lnTo>
                    <a:pt x="110102" y="1666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7" name="SMARTPenAnnotation225"/>
            <p:cNvSpPr/>
            <p:nvPr/>
          </p:nvSpPr>
          <p:spPr>
            <a:xfrm>
              <a:off x="6895147" y="3720465"/>
              <a:ext cx="205741" cy="8573"/>
            </a:xfrm>
            <a:custGeom>
              <a:avLst/>
              <a:gdLst/>
              <a:ahLst/>
              <a:cxnLst/>
              <a:rect l="0" t="0" r="0" b="0"/>
              <a:pathLst>
                <a:path w="205741" h="8573">
                  <a:moveTo>
                    <a:pt x="0" y="8572"/>
                  </a:moveTo>
                  <a:lnTo>
                    <a:pt x="104249" y="8572"/>
                  </a:lnTo>
                  <a:lnTo>
                    <a:pt x="111409" y="7619"/>
                  </a:lnTo>
                  <a:lnTo>
                    <a:pt x="118088" y="6032"/>
                  </a:lnTo>
                  <a:lnTo>
                    <a:pt x="124445" y="4022"/>
                  </a:lnTo>
                  <a:lnTo>
                    <a:pt x="130588" y="2680"/>
                  </a:lnTo>
                  <a:lnTo>
                    <a:pt x="136589" y="1787"/>
                  </a:lnTo>
                  <a:lnTo>
                    <a:pt x="142494" y="1191"/>
                  </a:lnTo>
                  <a:lnTo>
                    <a:pt x="148336" y="794"/>
                  </a:lnTo>
                  <a:lnTo>
                    <a:pt x="154136" y="529"/>
                  </a:lnTo>
                  <a:lnTo>
                    <a:pt x="165660" y="235"/>
                  </a:lnTo>
                  <a:lnTo>
                    <a:pt x="205740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8" name="SMARTPenAnnotation226"/>
            <p:cNvSpPr/>
            <p:nvPr/>
          </p:nvSpPr>
          <p:spPr>
            <a:xfrm>
              <a:off x="6920865" y="3797617"/>
              <a:ext cx="197168" cy="25719"/>
            </a:xfrm>
            <a:custGeom>
              <a:avLst/>
              <a:gdLst/>
              <a:ahLst/>
              <a:cxnLst/>
              <a:rect l="0" t="0" r="0" b="0"/>
              <a:pathLst>
                <a:path w="197168" h="25719">
                  <a:moveTo>
                    <a:pt x="0" y="25718"/>
                  </a:moveTo>
                  <a:lnTo>
                    <a:pt x="24701" y="25718"/>
                  </a:lnTo>
                  <a:lnTo>
                    <a:pt x="29802" y="24765"/>
                  </a:lnTo>
                  <a:lnTo>
                    <a:pt x="35108" y="23178"/>
                  </a:lnTo>
                  <a:lnTo>
                    <a:pt x="40551" y="21167"/>
                  </a:lnTo>
                  <a:lnTo>
                    <a:pt x="46084" y="19826"/>
                  </a:lnTo>
                  <a:lnTo>
                    <a:pt x="51677" y="18932"/>
                  </a:lnTo>
                  <a:lnTo>
                    <a:pt x="57312" y="18337"/>
                  </a:lnTo>
                  <a:lnTo>
                    <a:pt x="63925" y="17940"/>
                  </a:lnTo>
                  <a:lnTo>
                    <a:pt x="78893" y="17498"/>
                  </a:lnTo>
                  <a:lnTo>
                    <a:pt x="98835" y="17250"/>
                  </a:lnTo>
                  <a:lnTo>
                    <a:pt x="104942" y="16262"/>
                  </a:lnTo>
                  <a:lnTo>
                    <a:pt x="110918" y="14652"/>
                  </a:lnTo>
                  <a:lnTo>
                    <a:pt x="116808" y="12625"/>
                  </a:lnTo>
                  <a:lnTo>
                    <a:pt x="122639" y="11274"/>
                  </a:lnTo>
                  <a:lnTo>
                    <a:pt x="128432" y="10374"/>
                  </a:lnTo>
                  <a:lnTo>
                    <a:pt x="134198" y="9773"/>
                  </a:lnTo>
                  <a:lnTo>
                    <a:pt x="140900" y="8421"/>
                  </a:lnTo>
                  <a:lnTo>
                    <a:pt x="148226" y="6566"/>
                  </a:lnTo>
                  <a:lnTo>
                    <a:pt x="155968" y="4378"/>
                  </a:lnTo>
                  <a:lnTo>
                    <a:pt x="163033" y="2918"/>
                  </a:lnTo>
                  <a:lnTo>
                    <a:pt x="169648" y="1946"/>
                  </a:lnTo>
                  <a:lnTo>
                    <a:pt x="175964" y="1297"/>
                  </a:lnTo>
                  <a:lnTo>
                    <a:pt x="181127" y="865"/>
                  </a:lnTo>
                  <a:lnTo>
                    <a:pt x="185521" y="577"/>
                  </a:lnTo>
                  <a:lnTo>
                    <a:pt x="197167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9" name="SMARTPenAnnotation227"/>
            <p:cNvSpPr/>
            <p:nvPr/>
          </p:nvSpPr>
          <p:spPr>
            <a:xfrm>
              <a:off x="7207798" y="3703329"/>
              <a:ext cx="261321" cy="356041"/>
            </a:xfrm>
            <a:custGeom>
              <a:avLst/>
              <a:gdLst/>
              <a:ahLst/>
              <a:cxnLst/>
              <a:rect l="0" t="0" r="0" b="0"/>
              <a:pathLst>
                <a:path w="261321" h="356041">
                  <a:moveTo>
                    <a:pt x="30249" y="8563"/>
                  </a:moveTo>
                  <a:lnTo>
                    <a:pt x="30249" y="0"/>
                  </a:lnTo>
                  <a:lnTo>
                    <a:pt x="30249" y="4544"/>
                  </a:lnTo>
                  <a:lnTo>
                    <a:pt x="31202" y="6836"/>
                  </a:lnTo>
                  <a:lnTo>
                    <a:pt x="36141" y="14613"/>
                  </a:lnTo>
                  <a:lnTo>
                    <a:pt x="37630" y="20142"/>
                  </a:lnTo>
                  <a:lnTo>
                    <a:pt x="38468" y="28610"/>
                  </a:lnTo>
                  <a:lnTo>
                    <a:pt x="38717" y="37151"/>
                  </a:lnTo>
                  <a:lnTo>
                    <a:pt x="41315" y="45399"/>
                  </a:lnTo>
                  <a:lnTo>
                    <a:pt x="45645" y="54462"/>
                  </a:lnTo>
                  <a:lnTo>
                    <a:pt x="53437" y="64920"/>
                  </a:lnTo>
                  <a:lnTo>
                    <a:pt x="58970" y="71075"/>
                  </a:lnTo>
                  <a:lnTo>
                    <a:pt x="60826" y="74050"/>
                  </a:lnTo>
                  <a:lnTo>
                    <a:pt x="62889" y="79896"/>
                  </a:lnTo>
                  <a:lnTo>
                    <a:pt x="65344" y="82788"/>
                  </a:lnTo>
                  <a:lnTo>
                    <a:pt x="73152" y="88542"/>
                  </a:lnTo>
                  <a:lnTo>
                    <a:pt x="80432" y="94274"/>
                  </a:lnTo>
                  <a:lnTo>
                    <a:pt x="83707" y="97137"/>
                  </a:lnTo>
                  <a:lnTo>
                    <a:pt x="87795" y="99045"/>
                  </a:lnTo>
                  <a:lnTo>
                    <a:pt x="92426" y="100317"/>
                  </a:lnTo>
                  <a:lnTo>
                    <a:pt x="97418" y="101165"/>
                  </a:lnTo>
                  <a:lnTo>
                    <a:pt x="105504" y="102107"/>
                  </a:lnTo>
                  <a:lnTo>
                    <a:pt x="113225" y="102526"/>
                  </a:lnTo>
                  <a:lnTo>
                    <a:pt x="123008" y="102712"/>
                  </a:lnTo>
                  <a:lnTo>
                    <a:pt x="139224" y="102816"/>
                  </a:lnTo>
                  <a:lnTo>
                    <a:pt x="143857" y="101879"/>
                  </a:lnTo>
                  <a:lnTo>
                    <a:pt x="151544" y="98297"/>
                  </a:lnTo>
                  <a:lnTo>
                    <a:pt x="165778" y="90925"/>
                  </a:lnTo>
                  <a:lnTo>
                    <a:pt x="182060" y="82708"/>
                  </a:lnTo>
                  <a:lnTo>
                    <a:pt x="186701" y="80853"/>
                  </a:lnTo>
                  <a:lnTo>
                    <a:pt x="194399" y="78792"/>
                  </a:lnTo>
                  <a:lnTo>
                    <a:pt x="200994" y="75336"/>
                  </a:lnTo>
                  <a:lnTo>
                    <a:pt x="207101" y="70625"/>
                  </a:lnTo>
                  <a:lnTo>
                    <a:pt x="212990" y="65356"/>
                  </a:lnTo>
                  <a:lnTo>
                    <a:pt x="214941" y="61665"/>
                  </a:lnTo>
                  <a:lnTo>
                    <a:pt x="217110" y="52484"/>
                  </a:lnTo>
                  <a:lnTo>
                    <a:pt x="220613" y="44594"/>
                  </a:lnTo>
                  <a:lnTo>
                    <a:pt x="224393" y="37912"/>
                  </a:lnTo>
                  <a:lnTo>
                    <a:pt x="226073" y="31767"/>
                  </a:lnTo>
                  <a:lnTo>
                    <a:pt x="227018" y="22952"/>
                  </a:lnTo>
                  <a:lnTo>
                    <a:pt x="227299" y="14308"/>
                  </a:lnTo>
                  <a:lnTo>
                    <a:pt x="227417" y="35"/>
                  </a:lnTo>
                  <a:lnTo>
                    <a:pt x="227417" y="20390"/>
                  </a:lnTo>
                  <a:lnTo>
                    <a:pt x="229957" y="28425"/>
                  </a:lnTo>
                  <a:lnTo>
                    <a:pt x="233308" y="38346"/>
                  </a:lnTo>
                  <a:lnTo>
                    <a:pt x="234798" y="49105"/>
                  </a:lnTo>
                  <a:lnTo>
                    <a:pt x="235194" y="54641"/>
                  </a:lnTo>
                  <a:lnTo>
                    <a:pt x="235460" y="60237"/>
                  </a:lnTo>
                  <a:lnTo>
                    <a:pt x="235636" y="65872"/>
                  </a:lnTo>
                  <a:lnTo>
                    <a:pt x="236706" y="71534"/>
                  </a:lnTo>
                  <a:lnTo>
                    <a:pt x="238373" y="77214"/>
                  </a:lnTo>
                  <a:lnTo>
                    <a:pt x="240435" y="82905"/>
                  </a:lnTo>
                  <a:lnTo>
                    <a:pt x="241811" y="88605"/>
                  </a:lnTo>
                  <a:lnTo>
                    <a:pt x="242727" y="94309"/>
                  </a:lnTo>
                  <a:lnTo>
                    <a:pt x="243339" y="100017"/>
                  </a:lnTo>
                  <a:lnTo>
                    <a:pt x="244699" y="106680"/>
                  </a:lnTo>
                  <a:lnTo>
                    <a:pt x="246559" y="113979"/>
                  </a:lnTo>
                  <a:lnTo>
                    <a:pt x="248750" y="121703"/>
                  </a:lnTo>
                  <a:lnTo>
                    <a:pt x="250212" y="128757"/>
                  </a:lnTo>
                  <a:lnTo>
                    <a:pt x="251186" y="135365"/>
                  </a:lnTo>
                  <a:lnTo>
                    <a:pt x="251835" y="141675"/>
                  </a:lnTo>
                  <a:lnTo>
                    <a:pt x="253221" y="147787"/>
                  </a:lnTo>
                  <a:lnTo>
                    <a:pt x="255097" y="153766"/>
                  </a:lnTo>
                  <a:lnTo>
                    <a:pt x="257300" y="159658"/>
                  </a:lnTo>
                  <a:lnTo>
                    <a:pt x="258769" y="166443"/>
                  </a:lnTo>
                  <a:lnTo>
                    <a:pt x="259748" y="173824"/>
                  </a:lnTo>
                  <a:lnTo>
                    <a:pt x="260401" y="181602"/>
                  </a:lnTo>
                  <a:lnTo>
                    <a:pt x="260836" y="188692"/>
                  </a:lnTo>
                  <a:lnTo>
                    <a:pt x="261320" y="201650"/>
                  </a:lnTo>
                  <a:lnTo>
                    <a:pt x="260496" y="207773"/>
                  </a:lnTo>
                  <a:lnTo>
                    <a:pt x="258995" y="213760"/>
                  </a:lnTo>
                  <a:lnTo>
                    <a:pt x="257041" y="219656"/>
                  </a:lnTo>
                  <a:lnTo>
                    <a:pt x="254786" y="225492"/>
                  </a:lnTo>
                  <a:lnTo>
                    <a:pt x="252331" y="231287"/>
                  </a:lnTo>
                  <a:lnTo>
                    <a:pt x="249741" y="237056"/>
                  </a:lnTo>
                  <a:lnTo>
                    <a:pt x="247062" y="243759"/>
                  </a:lnTo>
                  <a:lnTo>
                    <a:pt x="241545" y="258827"/>
                  </a:lnTo>
                  <a:lnTo>
                    <a:pt x="237788" y="265893"/>
                  </a:lnTo>
                  <a:lnTo>
                    <a:pt x="233378" y="272509"/>
                  </a:lnTo>
                  <a:lnTo>
                    <a:pt x="228534" y="278825"/>
                  </a:lnTo>
                  <a:lnTo>
                    <a:pt x="223399" y="283988"/>
                  </a:lnTo>
                  <a:lnTo>
                    <a:pt x="218071" y="288382"/>
                  </a:lnTo>
                  <a:lnTo>
                    <a:pt x="212614" y="292264"/>
                  </a:lnTo>
                  <a:lnTo>
                    <a:pt x="207071" y="296757"/>
                  </a:lnTo>
                  <a:lnTo>
                    <a:pt x="201470" y="301657"/>
                  </a:lnTo>
                  <a:lnTo>
                    <a:pt x="195832" y="306829"/>
                  </a:lnTo>
                  <a:lnTo>
                    <a:pt x="189215" y="312182"/>
                  </a:lnTo>
                  <a:lnTo>
                    <a:pt x="181947" y="317656"/>
                  </a:lnTo>
                  <a:lnTo>
                    <a:pt x="174243" y="323210"/>
                  </a:lnTo>
                  <a:lnTo>
                    <a:pt x="166250" y="327865"/>
                  </a:lnTo>
                  <a:lnTo>
                    <a:pt x="158064" y="331921"/>
                  </a:lnTo>
                  <a:lnTo>
                    <a:pt x="149749" y="335577"/>
                  </a:lnTo>
                  <a:lnTo>
                    <a:pt x="141348" y="338968"/>
                  </a:lnTo>
                  <a:lnTo>
                    <a:pt x="124394" y="345275"/>
                  </a:lnTo>
                  <a:lnTo>
                    <a:pt x="116825" y="347338"/>
                  </a:lnTo>
                  <a:lnTo>
                    <a:pt x="109873" y="348713"/>
                  </a:lnTo>
                  <a:lnTo>
                    <a:pt x="103335" y="349629"/>
                  </a:lnTo>
                  <a:lnTo>
                    <a:pt x="96118" y="351193"/>
                  </a:lnTo>
                  <a:lnTo>
                    <a:pt x="88449" y="353188"/>
                  </a:lnTo>
                  <a:lnTo>
                    <a:pt x="80479" y="355471"/>
                  </a:lnTo>
                  <a:lnTo>
                    <a:pt x="73261" y="356040"/>
                  </a:lnTo>
                  <a:lnTo>
                    <a:pt x="66544" y="355467"/>
                  </a:lnTo>
                  <a:lnTo>
                    <a:pt x="60161" y="354132"/>
                  </a:lnTo>
                  <a:lnTo>
                    <a:pt x="54953" y="353242"/>
                  </a:lnTo>
                  <a:lnTo>
                    <a:pt x="50528" y="352649"/>
                  </a:lnTo>
                  <a:lnTo>
                    <a:pt x="46626" y="352254"/>
                  </a:lnTo>
                  <a:lnTo>
                    <a:pt x="43071" y="351038"/>
                  </a:lnTo>
                  <a:lnTo>
                    <a:pt x="36583" y="347147"/>
                  </a:lnTo>
                  <a:lnTo>
                    <a:pt x="32567" y="345728"/>
                  </a:lnTo>
                  <a:lnTo>
                    <a:pt x="27984" y="344782"/>
                  </a:lnTo>
                  <a:lnTo>
                    <a:pt x="23024" y="344151"/>
                  </a:lnTo>
                  <a:lnTo>
                    <a:pt x="14973" y="340911"/>
                  </a:lnTo>
                  <a:lnTo>
                    <a:pt x="11493" y="338713"/>
                  </a:lnTo>
                  <a:lnTo>
                    <a:pt x="9172" y="336296"/>
                  </a:lnTo>
                  <a:lnTo>
                    <a:pt x="7625" y="333731"/>
                  </a:lnTo>
                  <a:lnTo>
                    <a:pt x="6594" y="331070"/>
                  </a:lnTo>
                  <a:lnTo>
                    <a:pt x="2909" y="325572"/>
                  </a:lnTo>
                  <a:lnTo>
                    <a:pt x="593" y="322772"/>
                  </a:lnTo>
                  <a:lnTo>
                    <a:pt x="0" y="319001"/>
                  </a:lnTo>
                  <a:lnTo>
                    <a:pt x="1882" y="309731"/>
                  </a:lnTo>
                  <a:lnTo>
                    <a:pt x="3354" y="301800"/>
                  </a:lnTo>
                  <a:lnTo>
                    <a:pt x="3747" y="298352"/>
                  </a:lnTo>
                  <a:lnTo>
                    <a:pt x="6723" y="289441"/>
                  </a:lnTo>
                  <a:lnTo>
                    <a:pt x="11221" y="280083"/>
                  </a:lnTo>
                  <a:lnTo>
                    <a:pt x="13753" y="276254"/>
                  </a:lnTo>
                  <a:lnTo>
                    <a:pt x="21677" y="26573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60" name="SMARTPenAnnotation228"/>
            <p:cNvSpPr/>
            <p:nvPr/>
          </p:nvSpPr>
          <p:spPr>
            <a:xfrm>
              <a:off x="7615237" y="3566160"/>
              <a:ext cx="68578" cy="402908"/>
            </a:xfrm>
            <a:custGeom>
              <a:avLst/>
              <a:gdLst/>
              <a:ahLst/>
              <a:cxnLst/>
              <a:rect l="0" t="0" r="0" b="0"/>
              <a:pathLst>
                <a:path w="68578" h="402908">
                  <a:moveTo>
                    <a:pt x="51435" y="0"/>
                  </a:moveTo>
                  <a:lnTo>
                    <a:pt x="68473" y="0"/>
                  </a:lnTo>
                  <a:lnTo>
                    <a:pt x="68570" y="11932"/>
                  </a:lnTo>
                  <a:lnTo>
                    <a:pt x="68577" y="24702"/>
                  </a:lnTo>
                  <a:lnTo>
                    <a:pt x="67626" y="29803"/>
                  </a:lnTo>
                  <a:lnTo>
                    <a:pt x="66039" y="35108"/>
                  </a:lnTo>
                  <a:lnTo>
                    <a:pt x="64029" y="40550"/>
                  </a:lnTo>
                  <a:lnTo>
                    <a:pt x="62688" y="46084"/>
                  </a:lnTo>
                  <a:lnTo>
                    <a:pt x="61199" y="57311"/>
                  </a:lnTo>
                  <a:lnTo>
                    <a:pt x="59850" y="62972"/>
                  </a:lnTo>
                  <a:lnTo>
                    <a:pt x="57997" y="68651"/>
                  </a:lnTo>
                  <a:lnTo>
                    <a:pt x="55811" y="74342"/>
                  </a:lnTo>
                  <a:lnTo>
                    <a:pt x="50840" y="88286"/>
                  </a:lnTo>
                  <a:lnTo>
                    <a:pt x="48181" y="96005"/>
                  </a:lnTo>
                  <a:lnTo>
                    <a:pt x="46408" y="104008"/>
                  </a:lnTo>
                  <a:lnTo>
                    <a:pt x="45227" y="112201"/>
                  </a:lnTo>
                  <a:lnTo>
                    <a:pt x="44438" y="120521"/>
                  </a:lnTo>
                  <a:lnTo>
                    <a:pt x="42960" y="128924"/>
                  </a:lnTo>
                  <a:lnTo>
                    <a:pt x="41023" y="137384"/>
                  </a:lnTo>
                  <a:lnTo>
                    <a:pt x="38778" y="145882"/>
                  </a:lnTo>
                  <a:lnTo>
                    <a:pt x="36330" y="154405"/>
                  </a:lnTo>
                  <a:lnTo>
                    <a:pt x="31069" y="171494"/>
                  </a:lnTo>
                  <a:lnTo>
                    <a:pt x="22752" y="197180"/>
                  </a:lnTo>
                  <a:lnTo>
                    <a:pt x="20883" y="205748"/>
                  </a:lnTo>
                  <a:lnTo>
                    <a:pt x="19637" y="214318"/>
                  </a:lnTo>
                  <a:lnTo>
                    <a:pt x="18807" y="222888"/>
                  </a:lnTo>
                  <a:lnTo>
                    <a:pt x="17300" y="231460"/>
                  </a:lnTo>
                  <a:lnTo>
                    <a:pt x="15343" y="240031"/>
                  </a:lnTo>
                  <a:lnTo>
                    <a:pt x="13086" y="248604"/>
                  </a:lnTo>
                  <a:lnTo>
                    <a:pt x="11581" y="257176"/>
                  </a:lnTo>
                  <a:lnTo>
                    <a:pt x="10578" y="265747"/>
                  </a:lnTo>
                  <a:lnTo>
                    <a:pt x="9910" y="274320"/>
                  </a:lnTo>
                  <a:lnTo>
                    <a:pt x="8512" y="282892"/>
                  </a:lnTo>
                  <a:lnTo>
                    <a:pt x="6628" y="291465"/>
                  </a:lnTo>
                  <a:lnTo>
                    <a:pt x="4418" y="300037"/>
                  </a:lnTo>
                  <a:lnTo>
                    <a:pt x="2946" y="307657"/>
                  </a:lnTo>
                  <a:lnTo>
                    <a:pt x="1963" y="314642"/>
                  </a:lnTo>
                  <a:lnTo>
                    <a:pt x="1309" y="321204"/>
                  </a:lnTo>
                  <a:lnTo>
                    <a:pt x="582" y="333575"/>
                  </a:lnTo>
                  <a:lnTo>
                    <a:pt x="259" y="345422"/>
                  </a:lnTo>
                  <a:lnTo>
                    <a:pt x="3" y="392136"/>
                  </a:lnTo>
                  <a:lnTo>
                    <a:pt x="0" y="40290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61" name="SMARTPenAnnotation229"/>
            <p:cNvSpPr/>
            <p:nvPr/>
          </p:nvSpPr>
          <p:spPr>
            <a:xfrm>
              <a:off x="7838271" y="3643312"/>
              <a:ext cx="192221" cy="325349"/>
            </a:xfrm>
            <a:custGeom>
              <a:avLst/>
              <a:gdLst/>
              <a:ahLst/>
              <a:cxnLst/>
              <a:rect l="0" t="0" r="0" b="0"/>
              <a:pathLst>
                <a:path w="192221" h="325349">
                  <a:moveTo>
                    <a:pt x="68431" y="51435"/>
                  </a:moveTo>
                  <a:lnTo>
                    <a:pt x="68431" y="42894"/>
                  </a:lnTo>
                  <a:lnTo>
                    <a:pt x="56499" y="42866"/>
                  </a:lnTo>
                  <a:lnTo>
                    <a:pt x="53809" y="43817"/>
                  </a:lnTo>
                  <a:lnTo>
                    <a:pt x="48280" y="47414"/>
                  </a:lnTo>
                  <a:lnTo>
                    <a:pt x="42647" y="52188"/>
                  </a:lnTo>
                  <a:lnTo>
                    <a:pt x="39812" y="54795"/>
                  </a:lnTo>
                  <a:lnTo>
                    <a:pt x="34121" y="62771"/>
                  </a:lnTo>
                  <a:lnTo>
                    <a:pt x="28417" y="71713"/>
                  </a:lnTo>
                  <a:lnTo>
                    <a:pt x="22708" y="78863"/>
                  </a:lnTo>
                  <a:lnTo>
                    <a:pt x="16995" y="85215"/>
                  </a:lnTo>
                  <a:lnTo>
                    <a:pt x="11280" y="91213"/>
                  </a:lnTo>
                  <a:lnTo>
                    <a:pt x="5566" y="97055"/>
                  </a:lnTo>
                  <a:lnTo>
                    <a:pt x="3661" y="99945"/>
                  </a:lnTo>
                  <a:lnTo>
                    <a:pt x="1545" y="105698"/>
                  </a:lnTo>
                  <a:lnTo>
                    <a:pt x="353" y="114291"/>
                  </a:lnTo>
                  <a:lnTo>
                    <a:pt x="0" y="122870"/>
                  </a:lnTo>
                  <a:lnTo>
                    <a:pt x="903" y="124776"/>
                  </a:lnTo>
                  <a:lnTo>
                    <a:pt x="2457" y="126047"/>
                  </a:lnTo>
                  <a:lnTo>
                    <a:pt x="4446" y="126893"/>
                  </a:lnTo>
                  <a:lnTo>
                    <a:pt x="9196" y="130375"/>
                  </a:lnTo>
                  <a:lnTo>
                    <a:pt x="11796" y="132636"/>
                  </a:lnTo>
                  <a:lnTo>
                    <a:pt x="15434" y="134145"/>
                  </a:lnTo>
                  <a:lnTo>
                    <a:pt x="19765" y="135150"/>
                  </a:lnTo>
                  <a:lnTo>
                    <a:pt x="24557" y="135820"/>
                  </a:lnTo>
                  <a:lnTo>
                    <a:pt x="28705" y="137219"/>
                  </a:lnTo>
                  <a:lnTo>
                    <a:pt x="32422" y="139104"/>
                  </a:lnTo>
                  <a:lnTo>
                    <a:pt x="35852" y="141314"/>
                  </a:lnTo>
                  <a:lnTo>
                    <a:pt x="40996" y="143739"/>
                  </a:lnTo>
                  <a:lnTo>
                    <a:pt x="47284" y="146309"/>
                  </a:lnTo>
                  <a:lnTo>
                    <a:pt x="54334" y="148974"/>
                  </a:lnTo>
                  <a:lnTo>
                    <a:pt x="60937" y="151704"/>
                  </a:lnTo>
                  <a:lnTo>
                    <a:pt x="67245" y="154476"/>
                  </a:lnTo>
                  <a:lnTo>
                    <a:pt x="79334" y="160096"/>
                  </a:lnTo>
                  <a:lnTo>
                    <a:pt x="108367" y="174318"/>
                  </a:lnTo>
                  <a:lnTo>
                    <a:pt x="115058" y="177172"/>
                  </a:lnTo>
                  <a:lnTo>
                    <a:pt x="122375" y="180027"/>
                  </a:lnTo>
                  <a:lnTo>
                    <a:pt x="130112" y="182883"/>
                  </a:lnTo>
                  <a:lnTo>
                    <a:pt x="137174" y="185739"/>
                  </a:lnTo>
                  <a:lnTo>
                    <a:pt x="143787" y="188596"/>
                  </a:lnTo>
                  <a:lnTo>
                    <a:pt x="150101" y="191453"/>
                  </a:lnTo>
                  <a:lnTo>
                    <a:pt x="155263" y="195263"/>
                  </a:lnTo>
                  <a:lnTo>
                    <a:pt x="159656" y="199708"/>
                  </a:lnTo>
                  <a:lnTo>
                    <a:pt x="163538" y="204576"/>
                  </a:lnTo>
                  <a:lnTo>
                    <a:pt x="167079" y="208774"/>
                  </a:lnTo>
                  <a:lnTo>
                    <a:pt x="170391" y="212525"/>
                  </a:lnTo>
                  <a:lnTo>
                    <a:pt x="173552" y="215979"/>
                  </a:lnTo>
                  <a:lnTo>
                    <a:pt x="176611" y="220186"/>
                  </a:lnTo>
                  <a:lnTo>
                    <a:pt x="182551" y="229940"/>
                  </a:lnTo>
                  <a:lnTo>
                    <a:pt x="188366" y="238086"/>
                  </a:lnTo>
                  <a:lnTo>
                    <a:pt x="191251" y="241591"/>
                  </a:lnTo>
                  <a:lnTo>
                    <a:pt x="192220" y="245833"/>
                  </a:lnTo>
                  <a:lnTo>
                    <a:pt x="191915" y="250566"/>
                  </a:lnTo>
                  <a:lnTo>
                    <a:pt x="190759" y="255627"/>
                  </a:lnTo>
                  <a:lnTo>
                    <a:pt x="189035" y="260905"/>
                  </a:lnTo>
                  <a:lnTo>
                    <a:pt x="186934" y="266329"/>
                  </a:lnTo>
                  <a:lnTo>
                    <a:pt x="183012" y="276484"/>
                  </a:lnTo>
                  <a:lnTo>
                    <a:pt x="181268" y="284171"/>
                  </a:lnTo>
                  <a:lnTo>
                    <a:pt x="177953" y="293304"/>
                  </a:lnTo>
                  <a:lnTo>
                    <a:pt x="175736" y="298406"/>
                  </a:lnTo>
                  <a:lnTo>
                    <a:pt x="172353" y="302760"/>
                  </a:lnTo>
                  <a:lnTo>
                    <a:pt x="168192" y="306615"/>
                  </a:lnTo>
                  <a:lnTo>
                    <a:pt x="163514" y="310137"/>
                  </a:lnTo>
                  <a:lnTo>
                    <a:pt x="159442" y="312486"/>
                  </a:lnTo>
                  <a:lnTo>
                    <a:pt x="155775" y="314051"/>
                  </a:lnTo>
                  <a:lnTo>
                    <a:pt x="152378" y="315095"/>
                  </a:lnTo>
                  <a:lnTo>
                    <a:pt x="148208" y="316743"/>
                  </a:lnTo>
                  <a:lnTo>
                    <a:pt x="143523" y="318795"/>
                  </a:lnTo>
                  <a:lnTo>
                    <a:pt x="138495" y="321115"/>
                  </a:lnTo>
                  <a:lnTo>
                    <a:pt x="133237" y="322662"/>
                  </a:lnTo>
                  <a:lnTo>
                    <a:pt x="127828" y="323693"/>
                  </a:lnTo>
                  <a:lnTo>
                    <a:pt x="122317" y="324380"/>
                  </a:lnTo>
                  <a:lnTo>
                    <a:pt x="116738" y="324839"/>
                  </a:lnTo>
                  <a:lnTo>
                    <a:pt x="111112" y="325144"/>
                  </a:lnTo>
                  <a:lnTo>
                    <a:pt x="105458" y="325348"/>
                  </a:lnTo>
                  <a:lnTo>
                    <a:pt x="99784" y="324531"/>
                  </a:lnTo>
                  <a:lnTo>
                    <a:pt x="94095" y="323034"/>
                  </a:lnTo>
                  <a:lnTo>
                    <a:pt x="88398" y="321084"/>
                  </a:lnTo>
                  <a:lnTo>
                    <a:pt x="83647" y="319783"/>
                  </a:lnTo>
                  <a:lnTo>
                    <a:pt x="79527" y="318916"/>
                  </a:lnTo>
                  <a:lnTo>
                    <a:pt x="75829" y="318338"/>
                  </a:lnTo>
                  <a:lnTo>
                    <a:pt x="71458" y="316048"/>
                  </a:lnTo>
                  <a:lnTo>
                    <a:pt x="66640" y="312617"/>
                  </a:lnTo>
                  <a:lnTo>
                    <a:pt x="61521" y="308423"/>
                  </a:lnTo>
                  <a:lnTo>
                    <a:pt x="57157" y="304676"/>
                  </a:lnTo>
                  <a:lnTo>
                    <a:pt x="53295" y="301225"/>
                  </a:lnTo>
                  <a:lnTo>
                    <a:pt x="46464" y="294850"/>
                  </a:lnTo>
                  <a:lnTo>
                    <a:pt x="40253" y="288842"/>
                  </a:lnTo>
                  <a:lnTo>
                    <a:pt x="38216" y="284954"/>
                  </a:lnTo>
                  <a:lnTo>
                    <a:pt x="35952" y="275554"/>
                  </a:lnTo>
                  <a:lnTo>
                    <a:pt x="35349" y="270380"/>
                  </a:lnTo>
                  <a:lnTo>
                    <a:pt x="34946" y="265026"/>
                  </a:lnTo>
                  <a:lnTo>
                    <a:pt x="34678" y="259551"/>
                  </a:lnTo>
                  <a:lnTo>
                    <a:pt x="34380" y="245849"/>
                  </a:lnTo>
                  <a:lnTo>
                    <a:pt x="34188" y="218319"/>
                  </a:lnTo>
                  <a:lnTo>
                    <a:pt x="35125" y="212221"/>
                  </a:lnTo>
                  <a:lnTo>
                    <a:pt x="36701" y="206251"/>
                  </a:lnTo>
                  <a:lnTo>
                    <a:pt x="38706" y="200366"/>
                  </a:lnTo>
                  <a:lnTo>
                    <a:pt x="40994" y="194537"/>
                  </a:lnTo>
                  <a:lnTo>
                    <a:pt x="43472" y="188747"/>
                  </a:lnTo>
                  <a:lnTo>
                    <a:pt x="46077" y="182981"/>
                  </a:lnTo>
                  <a:lnTo>
                    <a:pt x="48766" y="176280"/>
                  </a:lnTo>
                  <a:lnTo>
                    <a:pt x="54293" y="161214"/>
                  </a:lnTo>
                  <a:lnTo>
                    <a:pt x="58053" y="154149"/>
                  </a:lnTo>
                  <a:lnTo>
                    <a:pt x="62465" y="147533"/>
                  </a:lnTo>
                  <a:lnTo>
                    <a:pt x="67311" y="141218"/>
                  </a:lnTo>
                  <a:lnTo>
                    <a:pt x="72447" y="135103"/>
                  </a:lnTo>
                  <a:lnTo>
                    <a:pt x="77776" y="129121"/>
                  </a:lnTo>
                  <a:lnTo>
                    <a:pt x="83233" y="123229"/>
                  </a:lnTo>
                  <a:lnTo>
                    <a:pt x="88777" y="116442"/>
                  </a:lnTo>
                  <a:lnTo>
                    <a:pt x="94378" y="109061"/>
                  </a:lnTo>
                  <a:lnTo>
                    <a:pt x="100016" y="101282"/>
                  </a:lnTo>
                  <a:lnTo>
                    <a:pt x="104728" y="94192"/>
                  </a:lnTo>
                  <a:lnTo>
                    <a:pt x="108822" y="87559"/>
                  </a:lnTo>
                  <a:lnTo>
                    <a:pt x="112503" y="81233"/>
                  </a:lnTo>
                  <a:lnTo>
                    <a:pt x="116863" y="76063"/>
                  </a:lnTo>
                  <a:lnTo>
                    <a:pt x="121673" y="71664"/>
                  </a:lnTo>
                  <a:lnTo>
                    <a:pt x="126787" y="67778"/>
                  </a:lnTo>
                  <a:lnTo>
                    <a:pt x="130195" y="63283"/>
                  </a:lnTo>
                  <a:lnTo>
                    <a:pt x="132466" y="58381"/>
                  </a:lnTo>
                  <a:lnTo>
                    <a:pt x="134991" y="48807"/>
                  </a:lnTo>
                  <a:lnTo>
                    <a:pt x="136113" y="41377"/>
                  </a:lnTo>
                  <a:lnTo>
                    <a:pt x="136746" y="31839"/>
                  </a:lnTo>
                  <a:lnTo>
                    <a:pt x="135881" y="28846"/>
                  </a:lnTo>
                  <a:lnTo>
                    <a:pt x="130191" y="19739"/>
                  </a:lnTo>
                  <a:lnTo>
                    <a:pt x="128265" y="17345"/>
                  </a:lnTo>
                  <a:lnTo>
                    <a:pt x="124234" y="13107"/>
                  </a:lnTo>
                  <a:lnTo>
                    <a:pt x="121826" y="11595"/>
                  </a:lnTo>
                  <a:lnTo>
                    <a:pt x="116610" y="9916"/>
                  </a:lnTo>
                  <a:lnTo>
                    <a:pt x="114838" y="8516"/>
                  </a:lnTo>
                  <a:lnTo>
                    <a:pt x="113656" y="6630"/>
                  </a:lnTo>
                  <a:lnTo>
                    <a:pt x="112869" y="4420"/>
                  </a:lnTo>
                  <a:lnTo>
                    <a:pt x="111391" y="2947"/>
                  </a:lnTo>
                  <a:lnTo>
                    <a:pt x="109454" y="1965"/>
                  </a:lnTo>
                  <a:lnTo>
                    <a:pt x="102721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62" name="SMARTPenAnnotation230"/>
            <p:cNvSpPr/>
            <p:nvPr/>
          </p:nvSpPr>
          <p:spPr>
            <a:xfrm>
              <a:off x="8267939" y="3729047"/>
              <a:ext cx="48656" cy="34281"/>
            </a:xfrm>
            <a:custGeom>
              <a:avLst/>
              <a:gdLst/>
              <a:ahLst/>
              <a:cxnLst/>
              <a:rect l="0" t="0" r="0" b="0"/>
              <a:pathLst>
                <a:path w="48656" h="34281">
                  <a:moveTo>
                    <a:pt x="7380" y="34280"/>
                  </a:moveTo>
                  <a:lnTo>
                    <a:pt x="2829" y="34280"/>
                  </a:lnTo>
                  <a:lnTo>
                    <a:pt x="1489" y="33328"/>
                  </a:lnTo>
                  <a:lnTo>
                    <a:pt x="595" y="31740"/>
                  </a:lnTo>
                  <a:lnTo>
                    <a:pt x="0" y="29729"/>
                  </a:lnTo>
                  <a:lnTo>
                    <a:pt x="556" y="28389"/>
                  </a:lnTo>
                  <a:lnTo>
                    <a:pt x="1878" y="27495"/>
                  </a:lnTo>
                  <a:lnTo>
                    <a:pt x="3711" y="26899"/>
                  </a:lnTo>
                  <a:lnTo>
                    <a:pt x="4935" y="25550"/>
                  </a:lnTo>
                  <a:lnTo>
                    <a:pt x="5750" y="23697"/>
                  </a:lnTo>
                  <a:lnTo>
                    <a:pt x="6293" y="21510"/>
                  </a:lnTo>
                  <a:lnTo>
                    <a:pt x="7609" y="19099"/>
                  </a:lnTo>
                  <a:lnTo>
                    <a:pt x="9438" y="16539"/>
                  </a:lnTo>
                  <a:lnTo>
                    <a:pt x="11609" y="13881"/>
                  </a:lnTo>
                  <a:lnTo>
                    <a:pt x="14010" y="12108"/>
                  </a:lnTo>
                  <a:lnTo>
                    <a:pt x="16562" y="10926"/>
                  </a:lnTo>
                  <a:lnTo>
                    <a:pt x="19217" y="10138"/>
                  </a:lnTo>
                  <a:lnTo>
                    <a:pt x="21939" y="8661"/>
                  </a:lnTo>
                  <a:lnTo>
                    <a:pt x="24706" y="6723"/>
                  </a:lnTo>
                  <a:lnTo>
                    <a:pt x="31441" y="1320"/>
                  </a:lnTo>
                  <a:lnTo>
                    <a:pt x="32945" y="877"/>
                  </a:lnTo>
                  <a:lnTo>
                    <a:pt x="34901" y="581"/>
                  </a:lnTo>
                  <a:lnTo>
                    <a:pt x="37158" y="384"/>
                  </a:lnTo>
                  <a:lnTo>
                    <a:pt x="39614" y="253"/>
                  </a:lnTo>
                  <a:lnTo>
                    <a:pt x="48655" y="24"/>
                  </a:lnTo>
                  <a:lnTo>
                    <a:pt x="48232" y="13"/>
                  </a:lnTo>
                  <a:lnTo>
                    <a:pt x="45222" y="0"/>
                  </a:lnTo>
                  <a:lnTo>
                    <a:pt x="44038" y="949"/>
                  </a:lnTo>
                  <a:lnTo>
                    <a:pt x="43249" y="2535"/>
                  </a:lnTo>
                  <a:lnTo>
                    <a:pt x="42723" y="4544"/>
                  </a:lnTo>
                  <a:lnTo>
                    <a:pt x="41419" y="6836"/>
                  </a:lnTo>
                  <a:lnTo>
                    <a:pt x="39598" y="9317"/>
                  </a:lnTo>
                  <a:lnTo>
                    <a:pt x="37431" y="11923"/>
                  </a:lnTo>
                  <a:lnTo>
                    <a:pt x="35035" y="14613"/>
                  </a:lnTo>
                  <a:lnTo>
                    <a:pt x="29831" y="20141"/>
                  </a:lnTo>
                  <a:lnTo>
                    <a:pt x="21548" y="28609"/>
                  </a:lnTo>
                  <a:lnTo>
                    <a:pt x="18731" y="30499"/>
                  </a:lnTo>
                  <a:lnTo>
                    <a:pt x="15900" y="31760"/>
                  </a:lnTo>
                  <a:lnTo>
                    <a:pt x="13060" y="32600"/>
                  </a:lnTo>
                  <a:lnTo>
                    <a:pt x="12119" y="33160"/>
                  </a:lnTo>
                  <a:lnTo>
                    <a:pt x="12444" y="33533"/>
                  </a:lnTo>
                  <a:close/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63" name="SMARTPenAnnotation231"/>
            <p:cNvSpPr/>
            <p:nvPr/>
          </p:nvSpPr>
          <p:spPr>
            <a:xfrm>
              <a:off x="8476457" y="3583304"/>
              <a:ext cx="192579" cy="273817"/>
            </a:xfrm>
            <a:custGeom>
              <a:avLst/>
              <a:gdLst/>
              <a:ahLst/>
              <a:cxnLst/>
              <a:rect l="0" t="0" r="0" b="0"/>
              <a:pathLst>
                <a:path w="192579" h="273817">
                  <a:moveTo>
                    <a:pt x="98900" y="17146"/>
                  </a:moveTo>
                  <a:lnTo>
                    <a:pt x="98900" y="385"/>
                  </a:lnTo>
                  <a:lnTo>
                    <a:pt x="94349" y="114"/>
                  </a:lnTo>
                  <a:lnTo>
                    <a:pt x="92056" y="1029"/>
                  </a:lnTo>
                  <a:lnTo>
                    <a:pt x="86969" y="4585"/>
                  </a:lnTo>
                  <a:lnTo>
                    <a:pt x="81533" y="6801"/>
                  </a:lnTo>
                  <a:lnTo>
                    <a:pt x="78749" y="7391"/>
                  </a:lnTo>
                  <a:lnTo>
                    <a:pt x="74989" y="8738"/>
                  </a:lnTo>
                  <a:lnTo>
                    <a:pt x="70577" y="10588"/>
                  </a:lnTo>
                  <a:lnTo>
                    <a:pt x="65730" y="12774"/>
                  </a:lnTo>
                  <a:lnTo>
                    <a:pt x="55265" y="17743"/>
                  </a:lnTo>
                  <a:lnTo>
                    <a:pt x="49808" y="20401"/>
                  </a:lnTo>
                  <a:lnTo>
                    <a:pt x="45217" y="22173"/>
                  </a:lnTo>
                  <a:lnTo>
                    <a:pt x="41204" y="23355"/>
                  </a:lnTo>
                  <a:lnTo>
                    <a:pt x="37576" y="24143"/>
                  </a:lnTo>
                  <a:lnTo>
                    <a:pt x="34204" y="25620"/>
                  </a:lnTo>
                  <a:lnTo>
                    <a:pt x="31005" y="27558"/>
                  </a:lnTo>
                  <a:lnTo>
                    <a:pt x="27920" y="29802"/>
                  </a:lnTo>
                  <a:lnTo>
                    <a:pt x="21951" y="34836"/>
                  </a:lnTo>
                  <a:lnTo>
                    <a:pt x="16123" y="40248"/>
                  </a:lnTo>
                  <a:lnTo>
                    <a:pt x="10358" y="45828"/>
                  </a:lnTo>
                  <a:lnTo>
                    <a:pt x="8440" y="48650"/>
                  </a:lnTo>
                  <a:lnTo>
                    <a:pt x="6308" y="54325"/>
                  </a:lnTo>
                  <a:lnTo>
                    <a:pt x="4787" y="56219"/>
                  </a:lnTo>
                  <a:lnTo>
                    <a:pt x="2820" y="57482"/>
                  </a:lnTo>
                  <a:lnTo>
                    <a:pt x="557" y="58324"/>
                  </a:lnTo>
                  <a:lnTo>
                    <a:pt x="0" y="59838"/>
                  </a:lnTo>
                  <a:lnTo>
                    <a:pt x="582" y="61800"/>
                  </a:lnTo>
                  <a:lnTo>
                    <a:pt x="1923" y="64060"/>
                  </a:lnTo>
                  <a:lnTo>
                    <a:pt x="3412" y="69111"/>
                  </a:lnTo>
                  <a:lnTo>
                    <a:pt x="3809" y="71792"/>
                  </a:lnTo>
                  <a:lnTo>
                    <a:pt x="5026" y="74532"/>
                  </a:lnTo>
                  <a:lnTo>
                    <a:pt x="8918" y="80116"/>
                  </a:lnTo>
                  <a:lnTo>
                    <a:pt x="11290" y="81986"/>
                  </a:lnTo>
                  <a:lnTo>
                    <a:pt x="13823" y="83232"/>
                  </a:lnTo>
                  <a:lnTo>
                    <a:pt x="16465" y="84063"/>
                  </a:lnTo>
                  <a:lnTo>
                    <a:pt x="20131" y="85570"/>
                  </a:lnTo>
                  <a:lnTo>
                    <a:pt x="24480" y="87527"/>
                  </a:lnTo>
                  <a:lnTo>
                    <a:pt x="34392" y="92241"/>
                  </a:lnTo>
                  <a:lnTo>
                    <a:pt x="45147" y="97512"/>
                  </a:lnTo>
                  <a:lnTo>
                    <a:pt x="51635" y="99298"/>
                  </a:lnTo>
                  <a:lnTo>
                    <a:pt x="58818" y="100489"/>
                  </a:lnTo>
                  <a:lnTo>
                    <a:pt x="66464" y="101283"/>
                  </a:lnTo>
                  <a:lnTo>
                    <a:pt x="74418" y="102764"/>
                  </a:lnTo>
                  <a:lnTo>
                    <a:pt x="82579" y="104705"/>
                  </a:lnTo>
                  <a:lnTo>
                    <a:pt x="90877" y="106951"/>
                  </a:lnTo>
                  <a:lnTo>
                    <a:pt x="98314" y="109401"/>
                  </a:lnTo>
                  <a:lnTo>
                    <a:pt x="105177" y="111987"/>
                  </a:lnTo>
                  <a:lnTo>
                    <a:pt x="111657" y="114663"/>
                  </a:lnTo>
                  <a:lnTo>
                    <a:pt x="117882" y="117400"/>
                  </a:lnTo>
                  <a:lnTo>
                    <a:pt x="129879" y="122981"/>
                  </a:lnTo>
                  <a:lnTo>
                    <a:pt x="135746" y="126755"/>
                  </a:lnTo>
                  <a:lnTo>
                    <a:pt x="141561" y="131176"/>
                  </a:lnTo>
                  <a:lnTo>
                    <a:pt x="147343" y="136028"/>
                  </a:lnTo>
                  <a:lnTo>
                    <a:pt x="152151" y="140216"/>
                  </a:lnTo>
                  <a:lnTo>
                    <a:pt x="160032" y="147408"/>
                  </a:lnTo>
                  <a:lnTo>
                    <a:pt x="174375" y="161364"/>
                  </a:lnTo>
                  <a:lnTo>
                    <a:pt x="186139" y="173013"/>
                  </a:lnTo>
                  <a:lnTo>
                    <a:pt x="188492" y="177255"/>
                  </a:lnTo>
                  <a:lnTo>
                    <a:pt x="190060" y="181987"/>
                  </a:lnTo>
                  <a:lnTo>
                    <a:pt x="191106" y="187048"/>
                  </a:lnTo>
                  <a:lnTo>
                    <a:pt x="191803" y="192326"/>
                  </a:lnTo>
                  <a:lnTo>
                    <a:pt x="192268" y="197750"/>
                  </a:lnTo>
                  <a:lnTo>
                    <a:pt x="192578" y="203271"/>
                  </a:lnTo>
                  <a:lnTo>
                    <a:pt x="191832" y="207904"/>
                  </a:lnTo>
                  <a:lnTo>
                    <a:pt x="188463" y="215592"/>
                  </a:lnTo>
                  <a:lnTo>
                    <a:pt x="181212" y="229826"/>
                  </a:lnTo>
                  <a:lnTo>
                    <a:pt x="175806" y="238035"/>
                  </a:lnTo>
                  <a:lnTo>
                    <a:pt x="170228" y="244859"/>
                  </a:lnTo>
                  <a:lnTo>
                    <a:pt x="164574" y="251066"/>
                  </a:lnTo>
                  <a:lnTo>
                    <a:pt x="159828" y="254055"/>
                  </a:lnTo>
                  <a:lnTo>
                    <a:pt x="153806" y="257001"/>
                  </a:lnTo>
                  <a:lnTo>
                    <a:pt x="146934" y="259916"/>
                  </a:lnTo>
                  <a:lnTo>
                    <a:pt x="141400" y="262813"/>
                  </a:lnTo>
                  <a:lnTo>
                    <a:pt x="136759" y="265696"/>
                  </a:lnTo>
                  <a:lnTo>
                    <a:pt x="132712" y="268571"/>
                  </a:lnTo>
                  <a:lnTo>
                    <a:pt x="128109" y="270487"/>
                  </a:lnTo>
                  <a:lnTo>
                    <a:pt x="123135" y="271765"/>
                  </a:lnTo>
                  <a:lnTo>
                    <a:pt x="117914" y="272617"/>
                  </a:lnTo>
                  <a:lnTo>
                    <a:pt x="113481" y="273185"/>
                  </a:lnTo>
                  <a:lnTo>
                    <a:pt x="109573" y="273564"/>
                  </a:lnTo>
                  <a:lnTo>
                    <a:pt x="106015" y="273816"/>
                  </a:lnTo>
                  <a:lnTo>
                    <a:pt x="101739" y="273031"/>
                  </a:lnTo>
                  <a:lnTo>
                    <a:pt x="96983" y="271556"/>
                  </a:lnTo>
                  <a:lnTo>
                    <a:pt x="91906" y="269620"/>
                  </a:lnTo>
                  <a:lnTo>
                    <a:pt x="88523" y="267377"/>
                  </a:lnTo>
                  <a:lnTo>
                    <a:pt x="86267" y="264929"/>
                  </a:lnTo>
                  <a:lnTo>
                    <a:pt x="82808" y="259669"/>
                  </a:lnTo>
                  <a:lnTo>
                    <a:pt x="78096" y="254156"/>
                  </a:lnTo>
                  <a:lnTo>
                    <a:pt x="72826" y="248531"/>
                  </a:lnTo>
                  <a:lnTo>
                    <a:pt x="70087" y="245697"/>
                  </a:lnTo>
                  <a:lnTo>
                    <a:pt x="68262" y="241904"/>
                  </a:lnTo>
                  <a:lnTo>
                    <a:pt x="67045" y="237469"/>
                  </a:lnTo>
                  <a:lnTo>
                    <a:pt x="66233" y="232608"/>
                  </a:lnTo>
                  <a:lnTo>
                    <a:pt x="64740" y="227462"/>
                  </a:lnTo>
                  <a:lnTo>
                    <a:pt x="62791" y="222127"/>
                  </a:lnTo>
                  <a:lnTo>
                    <a:pt x="60541" y="216665"/>
                  </a:lnTo>
                  <a:lnTo>
                    <a:pt x="59992" y="210166"/>
                  </a:lnTo>
                  <a:lnTo>
                    <a:pt x="60579" y="202976"/>
                  </a:lnTo>
                  <a:lnTo>
                    <a:pt x="61923" y="195325"/>
                  </a:lnTo>
                  <a:lnTo>
                    <a:pt x="62818" y="188319"/>
                  </a:lnTo>
                  <a:lnTo>
                    <a:pt x="63416" y="181744"/>
                  </a:lnTo>
                  <a:lnTo>
                    <a:pt x="63813" y="175455"/>
                  </a:lnTo>
                  <a:lnTo>
                    <a:pt x="65032" y="169358"/>
                  </a:lnTo>
                  <a:lnTo>
                    <a:pt x="66796" y="163388"/>
                  </a:lnTo>
                  <a:lnTo>
                    <a:pt x="68925" y="157503"/>
                  </a:lnTo>
                  <a:lnTo>
                    <a:pt x="71297" y="151675"/>
                  </a:lnTo>
                  <a:lnTo>
                    <a:pt x="73831" y="145884"/>
                  </a:lnTo>
                  <a:lnTo>
                    <a:pt x="76472" y="140119"/>
                  </a:lnTo>
                  <a:lnTo>
                    <a:pt x="79185" y="133418"/>
                  </a:lnTo>
                  <a:lnTo>
                    <a:pt x="84741" y="118352"/>
                  </a:lnTo>
                  <a:lnTo>
                    <a:pt x="87555" y="111287"/>
                  </a:lnTo>
                  <a:lnTo>
                    <a:pt x="90384" y="104671"/>
                  </a:lnTo>
                  <a:lnTo>
                    <a:pt x="93223" y="98356"/>
                  </a:lnTo>
                  <a:lnTo>
                    <a:pt x="97021" y="92241"/>
                  </a:lnTo>
                  <a:lnTo>
                    <a:pt x="101457" y="86259"/>
                  </a:lnTo>
                  <a:lnTo>
                    <a:pt x="106319" y="80366"/>
                  </a:lnTo>
                  <a:lnTo>
                    <a:pt x="110514" y="75485"/>
                  </a:lnTo>
                  <a:lnTo>
                    <a:pt x="114263" y="71279"/>
                  </a:lnTo>
                  <a:lnTo>
                    <a:pt x="117714" y="67522"/>
                  </a:lnTo>
                  <a:lnTo>
                    <a:pt x="120967" y="63112"/>
                  </a:lnTo>
                  <a:lnTo>
                    <a:pt x="124090" y="58267"/>
                  </a:lnTo>
                  <a:lnTo>
                    <a:pt x="127123" y="53132"/>
                  </a:lnTo>
                  <a:lnTo>
                    <a:pt x="130493" y="44888"/>
                  </a:lnTo>
                  <a:lnTo>
                    <a:pt x="131392" y="41355"/>
                  </a:lnTo>
                  <a:lnTo>
                    <a:pt x="134932" y="34891"/>
                  </a:lnTo>
                  <a:lnTo>
                    <a:pt x="139679" y="28842"/>
                  </a:lnTo>
                  <a:lnTo>
                    <a:pt x="144964" y="22979"/>
                  </a:lnTo>
                  <a:lnTo>
                    <a:pt x="146754" y="20082"/>
                  </a:lnTo>
                  <a:lnTo>
                    <a:pt x="148743" y="14323"/>
                  </a:lnTo>
                  <a:lnTo>
                    <a:pt x="150228" y="12407"/>
                  </a:lnTo>
                  <a:lnTo>
                    <a:pt x="152169" y="11129"/>
                  </a:lnTo>
                  <a:lnTo>
                    <a:pt x="154414" y="10277"/>
                  </a:lnTo>
                  <a:lnTo>
                    <a:pt x="155912" y="8756"/>
                  </a:lnTo>
                  <a:lnTo>
                    <a:pt x="156911" y="6790"/>
                  </a:lnTo>
                  <a:lnTo>
                    <a:pt x="158513" y="1342"/>
                  </a:lnTo>
                  <a:lnTo>
                    <a:pt x="157693" y="895"/>
                  </a:lnTo>
                  <a:lnTo>
                    <a:pt x="152071" y="177"/>
                  </a:lnTo>
                  <a:lnTo>
                    <a:pt x="150335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64" name="SMARTPenAnnotation232"/>
            <p:cNvSpPr/>
            <p:nvPr/>
          </p:nvSpPr>
          <p:spPr>
            <a:xfrm>
              <a:off x="4914900" y="3823335"/>
              <a:ext cx="17136" cy="25718"/>
            </a:xfrm>
            <a:custGeom>
              <a:avLst/>
              <a:gdLst/>
              <a:ahLst/>
              <a:cxnLst/>
              <a:rect l="0" t="0" r="0" b="0"/>
              <a:pathLst>
                <a:path w="17136" h="25718">
                  <a:moveTo>
                    <a:pt x="0" y="0"/>
                  </a:moveTo>
                  <a:lnTo>
                    <a:pt x="0" y="16789"/>
                  </a:lnTo>
                  <a:lnTo>
                    <a:pt x="952" y="15955"/>
                  </a:lnTo>
                  <a:lnTo>
                    <a:pt x="8467" y="8674"/>
                  </a:lnTo>
                  <a:lnTo>
                    <a:pt x="17113" y="31"/>
                  </a:lnTo>
                  <a:lnTo>
                    <a:pt x="17135" y="4560"/>
                  </a:lnTo>
                  <a:lnTo>
                    <a:pt x="16186" y="5897"/>
                  </a:lnTo>
                  <a:lnTo>
                    <a:pt x="14601" y="6789"/>
                  </a:lnTo>
                  <a:lnTo>
                    <a:pt x="12591" y="7383"/>
                  </a:lnTo>
                  <a:lnTo>
                    <a:pt x="11252" y="8732"/>
                  </a:lnTo>
                  <a:lnTo>
                    <a:pt x="10358" y="10584"/>
                  </a:lnTo>
                  <a:lnTo>
                    <a:pt x="8925" y="15849"/>
                  </a:lnTo>
                  <a:lnTo>
                    <a:pt x="8807" y="17233"/>
                  </a:lnTo>
                  <a:lnTo>
                    <a:pt x="8729" y="19109"/>
                  </a:lnTo>
                  <a:lnTo>
                    <a:pt x="8572" y="2571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65" name="SMARTPenAnnotation233"/>
            <p:cNvSpPr/>
            <p:nvPr/>
          </p:nvSpPr>
          <p:spPr>
            <a:xfrm>
              <a:off x="4623573" y="3815954"/>
              <a:ext cx="187107" cy="358705"/>
            </a:xfrm>
            <a:custGeom>
              <a:avLst/>
              <a:gdLst/>
              <a:ahLst/>
              <a:cxnLst/>
              <a:rect l="0" t="0" r="0" b="0"/>
              <a:pathLst>
                <a:path w="187107" h="358705">
                  <a:moveTo>
                    <a:pt x="68442" y="7381"/>
                  </a:moveTo>
                  <a:lnTo>
                    <a:pt x="60222" y="7381"/>
                  </a:lnTo>
                  <a:lnTo>
                    <a:pt x="55423" y="2830"/>
                  </a:lnTo>
                  <a:lnTo>
                    <a:pt x="52519" y="0"/>
                  </a:lnTo>
                  <a:lnTo>
                    <a:pt x="51159" y="555"/>
                  </a:lnTo>
                  <a:lnTo>
                    <a:pt x="47108" y="3712"/>
                  </a:lnTo>
                  <a:lnTo>
                    <a:pt x="44694" y="4935"/>
                  </a:lnTo>
                  <a:lnTo>
                    <a:pt x="39472" y="6294"/>
                  </a:lnTo>
                  <a:lnTo>
                    <a:pt x="37699" y="7608"/>
                  </a:lnTo>
                  <a:lnTo>
                    <a:pt x="36516" y="9438"/>
                  </a:lnTo>
                  <a:lnTo>
                    <a:pt x="35728" y="11609"/>
                  </a:lnTo>
                  <a:lnTo>
                    <a:pt x="34250" y="13057"/>
                  </a:lnTo>
                  <a:lnTo>
                    <a:pt x="32312" y="14023"/>
                  </a:lnTo>
                  <a:lnTo>
                    <a:pt x="30068" y="14666"/>
                  </a:lnTo>
                  <a:lnTo>
                    <a:pt x="27619" y="17000"/>
                  </a:lnTo>
                  <a:lnTo>
                    <a:pt x="22358" y="24673"/>
                  </a:lnTo>
                  <a:lnTo>
                    <a:pt x="19385" y="31894"/>
                  </a:lnTo>
                  <a:lnTo>
                    <a:pt x="18592" y="35153"/>
                  </a:lnTo>
                  <a:lnTo>
                    <a:pt x="15172" y="41314"/>
                  </a:lnTo>
                  <a:lnTo>
                    <a:pt x="10475" y="47227"/>
                  </a:lnTo>
                  <a:lnTo>
                    <a:pt x="5214" y="53030"/>
                  </a:lnTo>
                  <a:lnTo>
                    <a:pt x="3430" y="55911"/>
                  </a:lnTo>
                  <a:lnTo>
                    <a:pt x="1447" y="61652"/>
                  </a:lnTo>
                  <a:lnTo>
                    <a:pt x="331" y="70239"/>
                  </a:lnTo>
                  <a:lnTo>
                    <a:pt x="0" y="78816"/>
                  </a:lnTo>
                  <a:lnTo>
                    <a:pt x="907" y="81674"/>
                  </a:lnTo>
                  <a:lnTo>
                    <a:pt x="5780" y="90248"/>
                  </a:lnTo>
                  <a:lnTo>
                    <a:pt x="8600" y="98821"/>
                  </a:lnTo>
                  <a:lnTo>
                    <a:pt x="12635" y="104536"/>
                  </a:lnTo>
                  <a:lnTo>
                    <a:pt x="17604" y="110250"/>
                  </a:lnTo>
                  <a:lnTo>
                    <a:pt x="22987" y="115966"/>
                  </a:lnTo>
                  <a:lnTo>
                    <a:pt x="28555" y="121681"/>
                  </a:lnTo>
                  <a:lnTo>
                    <a:pt x="31373" y="123586"/>
                  </a:lnTo>
                  <a:lnTo>
                    <a:pt x="37044" y="125703"/>
                  </a:lnTo>
                  <a:lnTo>
                    <a:pt x="40843" y="127219"/>
                  </a:lnTo>
                  <a:lnTo>
                    <a:pt x="45280" y="129183"/>
                  </a:lnTo>
                  <a:lnTo>
                    <a:pt x="55290" y="133905"/>
                  </a:lnTo>
                  <a:lnTo>
                    <a:pt x="66089" y="139179"/>
                  </a:lnTo>
                  <a:lnTo>
                    <a:pt x="70683" y="141918"/>
                  </a:lnTo>
                  <a:lnTo>
                    <a:pt x="74698" y="144698"/>
                  </a:lnTo>
                  <a:lnTo>
                    <a:pt x="78328" y="147503"/>
                  </a:lnTo>
                  <a:lnTo>
                    <a:pt x="82652" y="150325"/>
                  </a:lnTo>
                  <a:lnTo>
                    <a:pt x="87440" y="153160"/>
                  </a:lnTo>
                  <a:lnTo>
                    <a:pt x="92537" y="156002"/>
                  </a:lnTo>
                  <a:lnTo>
                    <a:pt x="103281" y="161700"/>
                  </a:lnTo>
                  <a:lnTo>
                    <a:pt x="125700" y="173118"/>
                  </a:lnTo>
                  <a:lnTo>
                    <a:pt x="130426" y="175975"/>
                  </a:lnTo>
                  <a:lnTo>
                    <a:pt x="134530" y="178832"/>
                  </a:lnTo>
                  <a:lnTo>
                    <a:pt x="138218" y="181689"/>
                  </a:lnTo>
                  <a:lnTo>
                    <a:pt x="142581" y="185499"/>
                  </a:lnTo>
                  <a:lnTo>
                    <a:pt x="147396" y="189944"/>
                  </a:lnTo>
                  <a:lnTo>
                    <a:pt x="152510" y="194812"/>
                  </a:lnTo>
                  <a:lnTo>
                    <a:pt x="156872" y="199962"/>
                  </a:lnTo>
                  <a:lnTo>
                    <a:pt x="160733" y="205301"/>
                  </a:lnTo>
                  <a:lnTo>
                    <a:pt x="164259" y="210765"/>
                  </a:lnTo>
                  <a:lnTo>
                    <a:pt x="167563" y="216313"/>
                  </a:lnTo>
                  <a:lnTo>
                    <a:pt x="170717" y="221916"/>
                  </a:lnTo>
                  <a:lnTo>
                    <a:pt x="175810" y="232269"/>
                  </a:lnTo>
                  <a:lnTo>
                    <a:pt x="178073" y="240046"/>
                  </a:lnTo>
                  <a:lnTo>
                    <a:pt x="181620" y="249218"/>
                  </a:lnTo>
                  <a:lnTo>
                    <a:pt x="185417" y="259644"/>
                  </a:lnTo>
                  <a:lnTo>
                    <a:pt x="187106" y="270627"/>
                  </a:lnTo>
                  <a:lnTo>
                    <a:pt x="186604" y="276224"/>
                  </a:lnTo>
                  <a:lnTo>
                    <a:pt x="185316" y="281859"/>
                  </a:lnTo>
                  <a:lnTo>
                    <a:pt x="182298" y="292249"/>
                  </a:lnTo>
                  <a:lnTo>
                    <a:pt x="180957" y="300041"/>
                  </a:lnTo>
                  <a:lnTo>
                    <a:pt x="177821" y="309220"/>
                  </a:lnTo>
                  <a:lnTo>
                    <a:pt x="173252" y="318696"/>
                  </a:lnTo>
                  <a:lnTo>
                    <a:pt x="168046" y="326083"/>
                  </a:lnTo>
                  <a:lnTo>
                    <a:pt x="162558" y="332541"/>
                  </a:lnTo>
                  <a:lnTo>
                    <a:pt x="156944" y="338586"/>
                  </a:lnTo>
                  <a:lnTo>
                    <a:pt x="151273" y="344448"/>
                  </a:lnTo>
                  <a:lnTo>
                    <a:pt x="147476" y="347345"/>
                  </a:lnTo>
                  <a:lnTo>
                    <a:pt x="143038" y="350228"/>
                  </a:lnTo>
                  <a:lnTo>
                    <a:pt x="138175" y="353103"/>
                  </a:lnTo>
                  <a:lnTo>
                    <a:pt x="133981" y="355020"/>
                  </a:lnTo>
                  <a:lnTo>
                    <a:pt x="130232" y="356298"/>
                  </a:lnTo>
                  <a:lnTo>
                    <a:pt x="126780" y="357150"/>
                  </a:lnTo>
                  <a:lnTo>
                    <a:pt x="122574" y="357717"/>
                  </a:lnTo>
                  <a:lnTo>
                    <a:pt x="117865" y="358096"/>
                  </a:lnTo>
                  <a:lnTo>
                    <a:pt x="108505" y="358517"/>
                  </a:lnTo>
                  <a:lnTo>
                    <a:pt x="101170" y="358704"/>
                  </a:lnTo>
                  <a:lnTo>
                    <a:pt x="96928" y="357801"/>
                  </a:lnTo>
                  <a:lnTo>
                    <a:pt x="92195" y="356247"/>
                  </a:lnTo>
                  <a:lnTo>
                    <a:pt x="87135" y="354258"/>
                  </a:lnTo>
                  <a:lnTo>
                    <a:pt x="82809" y="351980"/>
                  </a:lnTo>
                  <a:lnTo>
                    <a:pt x="78972" y="349508"/>
                  </a:lnTo>
                  <a:lnTo>
                    <a:pt x="75462" y="346908"/>
                  </a:lnTo>
                  <a:lnTo>
                    <a:pt x="72169" y="344223"/>
                  </a:lnTo>
                  <a:lnTo>
                    <a:pt x="69022" y="341479"/>
                  </a:lnTo>
                  <a:lnTo>
                    <a:pt x="65971" y="338698"/>
                  </a:lnTo>
                  <a:lnTo>
                    <a:pt x="60041" y="333068"/>
                  </a:lnTo>
                  <a:lnTo>
                    <a:pt x="48473" y="321692"/>
                  </a:lnTo>
                  <a:lnTo>
                    <a:pt x="46557" y="318839"/>
                  </a:lnTo>
                  <a:lnTo>
                    <a:pt x="44428" y="313129"/>
                  </a:lnTo>
                  <a:lnTo>
                    <a:pt x="43481" y="304876"/>
                  </a:lnTo>
                  <a:lnTo>
                    <a:pt x="43060" y="295811"/>
                  </a:lnTo>
                  <a:lnTo>
                    <a:pt x="42873" y="288607"/>
                  </a:lnTo>
                  <a:lnTo>
                    <a:pt x="42737" y="258444"/>
                  </a:lnTo>
                  <a:lnTo>
                    <a:pt x="43685" y="253813"/>
                  </a:lnTo>
                  <a:lnTo>
                    <a:pt x="47279" y="246129"/>
                  </a:lnTo>
                  <a:lnTo>
                    <a:pt x="54657" y="231897"/>
                  </a:lnTo>
                  <a:lnTo>
                    <a:pt x="71343" y="198726"/>
                  </a:lnTo>
                  <a:lnTo>
                    <a:pt x="75139" y="193999"/>
                  </a:lnTo>
                  <a:lnTo>
                    <a:pt x="79574" y="189895"/>
                  </a:lnTo>
                  <a:lnTo>
                    <a:pt x="84435" y="186207"/>
                  </a:lnTo>
                  <a:lnTo>
                    <a:pt x="88629" y="181843"/>
                  </a:lnTo>
                  <a:lnTo>
                    <a:pt x="92377" y="177029"/>
                  </a:lnTo>
                  <a:lnTo>
                    <a:pt x="95829" y="171915"/>
                  </a:lnTo>
                  <a:lnTo>
                    <a:pt x="100035" y="167552"/>
                  </a:lnTo>
                  <a:lnTo>
                    <a:pt x="104744" y="163692"/>
                  </a:lnTo>
                  <a:lnTo>
                    <a:pt x="109788" y="160166"/>
                  </a:lnTo>
                  <a:lnTo>
                    <a:pt x="114103" y="155910"/>
                  </a:lnTo>
                  <a:lnTo>
                    <a:pt x="117933" y="151168"/>
                  </a:lnTo>
                  <a:lnTo>
                    <a:pt x="121438" y="146101"/>
                  </a:lnTo>
                  <a:lnTo>
                    <a:pt x="124728" y="141771"/>
                  </a:lnTo>
                  <a:lnTo>
                    <a:pt x="127873" y="137932"/>
                  </a:lnTo>
                  <a:lnTo>
                    <a:pt x="130923" y="134419"/>
                  </a:lnTo>
                  <a:lnTo>
                    <a:pt x="133908" y="130173"/>
                  </a:lnTo>
                  <a:lnTo>
                    <a:pt x="136851" y="125437"/>
                  </a:lnTo>
                  <a:lnTo>
                    <a:pt x="142661" y="116048"/>
                  </a:lnTo>
                  <a:lnTo>
                    <a:pt x="148418" y="108700"/>
                  </a:lnTo>
                  <a:lnTo>
                    <a:pt x="151611" y="102259"/>
                  </a:lnTo>
                  <a:lnTo>
                    <a:pt x="152463" y="99208"/>
                  </a:lnTo>
                  <a:lnTo>
                    <a:pt x="155949" y="93278"/>
                  </a:lnTo>
                  <a:lnTo>
                    <a:pt x="158213" y="90363"/>
                  </a:lnTo>
                  <a:lnTo>
                    <a:pt x="160727" y="84584"/>
                  </a:lnTo>
                  <a:lnTo>
                    <a:pt x="162143" y="75976"/>
                  </a:lnTo>
                  <a:lnTo>
                    <a:pt x="162563" y="67393"/>
                  </a:lnTo>
                  <a:lnTo>
                    <a:pt x="162687" y="58817"/>
                  </a:lnTo>
                  <a:lnTo>
                    <a:pt x="162705" y="55959"/>
                  </a:lnTo>
                  <a:lnTo>
                    <a:pt x="161763" y="54054"/>
                  </a:lnTo>
                  <a:lnTo>
                    <a:pt x="160184" y="52784"/>
                  </a:lnTo>
                  <a:lnTo>
                    <a:pt x="158178" y="51937"/>
                  </a:lnTo>
                  <a:lnTo>
                    <a:pt x="153409" y="48456"/>
                  </a:lnTo>
                  <a:lnTo>
                    <a:pt x="150804" y="46194"/>
                  </a:lnTo>
                  <a:lnTo>
                    <a:pt x="148115" y="44686"/>
                  </a:lnTo>
                  <a:lnTo>
                    <a:pt x="142587" y="43011"/>
                  </a:lnTo>
                  <a:lnTo>
                    <a:pt x="136955" y="39726"/>
                  </a:lnTo>
                  <a:lnTo>
                    <a:pt x="134120" y="37517"/>
                  </a:lnTo>
                  <a:lnTo>
                    <a:pt x="128429" y="35062"/>
                  </a:lnTo>
                  <a:lnTo>
                    <a:pt x="122726" y="33971"/>
                  </a:lnTo>
                  <a:lnTo>
                    <a:pt x="117015" y="33486"/>
                  </a:lnTo>
                  <a:lnTo>
                    <a:pt x="114159" y="32404"/>
                  </a:lnTo>
                  <a:lnTo>
                    <a:pt x="108445" y="28662"/>
                  </a:lnTo>
                  <a:lnTo>
                    <a:pt x="102731" y="26364"/>
                  </a:lnTo>
                  <a:lnTo>
                    <a:pt x="97016" y="25342"/>
                  </a:lnTo>
                  <a:lnTo>
                    <a:pt x="91302" y="24889"/>
                  </a:lnTo>
                  <a:lnTo>
                    <a:pt x="85586" y="2452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66" name="SMARTPenAnnotation234"/>
            <p:cNvSpPr/>
            <p:nvPr/>
          </p:nvSpPr>
          <p:spPr>
            <a:xfrm>
              <a:off x="5703964" y="4234815"/>
              <a:ext cx="256740" cy="351473"/>
            </a:xfrm>
            <a:custGeom>
              <a:avLst/>
              <a:gdLst/>
              <a:ahLst/>
              <a:cxnLst/>
              <a:rect l="0" t="0" r="0" b="0"/>
              <a:pathLst>
                <a:path w="256740" h="351473">
                  <a:moveTo>
                    <a:pt x="59613" y="0"/>
                  </a:moveTo>
                  <a:lnTo>
                    <a:pt x="66994" y="0"/>
                  </a:lnTo>
                  <a:lnTo>
                    <a:pt x="63011" y="0"/>
                  </a:lnTo>
                  <a:lnTo>
                    <a:pt x="68109" y="0"/>
                  </a:lnTo>
                  <a:lnTo>
                    <a:pt x="68175" y="9325"/>
                  </a:lnTo>
                  <a:lnTo>
                    <a:pt x="68184" y="20150"/>
                  </a:lnTo>
                  <a:lnTo>
                    <a:pt x="67232" y="22959"/>
                  </a:lnTo>
                  <a:lnTo>
                    <a:pt x="63634" y="28618"/>
                  </a:lnTo>
                  <a:lnTo>
                    <a:pt x="61400" y="36849"/>
                  </a:lnTo>
                  <a:lnTo>
                    <a:pt x="60805" y="41711"/>
                  </a:lnTo>
                  <a:lnTo>
                    <a:pt x="59455" y="45905"/>
                  </a:lnTo>
                  <a:lnTo>
                    <a:pt x="55415" y="53104"/>
                  </a:lnTo>
                  <a:lnTo>
                    <a:pt x="50445" y="62019"/>
                  </a:lnTo>
                  <a:lnTo>
                    <a:pt x="47786" y="67063"/>
                  </a:lnTo>
                  <a:lnTo>
                    <a:pt x="45061" y="73284"/>
                  </a:lnTo>
                  <a:lnTo>
                    <a:pt x="42292" y="80288"/>
                  </a:lnTo>
                  <a:lnTo>
                    <a:pt x="39493" y="87815"/>
                  </a:lnTo>
                  <a:lnTo>
                    <a:pt x="36675" y="94738"/>
                  </a:lnTo>
                  <a:lnTo>
                    <a:pt x="33843" y="101259"/>
                  </a:lnTo>
                  <a:lnTo>
                    <a:pt x="31003" y="107511"/>
                  </a:lnTo>
                  <a:lnTo>
                    <a:pt x="29110" y="113584"/>
                  </a:lnTo>
                  <a:lnTo>
                    <a:pt x="27848" y="119537"/>
                  </a:lnTo>
                  <a:lnTo>
                    <a:pt x="27006" y="125411"/>
                  </a:lnTo>
                  <a:lnTo>
                    <a:pt x="25492" y="132185"/>
                  </a:lnTo>
                  <a:lnTo>
                    <a:pt x="23531" y="139558"/>
                  </a:lnTo>
                  <a:lnTo>
                    <a:pt x="21271" y="147331"/>
                  </a:lnTo>
                  <a:lnTo>
                    <a:pt x="18811" y="154418"/>
                  </a:lnTo>
                  <a:lnTo>
                    <a:pt x="16219" y="161048"/>
                  </a:lnTo>
                  <a:lnTo>
                    <a:pt x="13539" y="167373"/>
                  </a:lnTo>
                  <a:lnTo>
                    <a:pt x="11752" y="173494"/>
                  </a:lnTo>
                  <a:lnTo>
                    <a:pt x="10561" y="179480"/>
                  </a:lnTo>
                  <a:lnTo>
                    <a:pt x="9767" y="185376"/>
                  </a:lnTo>
                  <a:lnTo>
                    <a:pt x="8285" y="191211"/>
                  </a:lnTo>
                  <a:lnTo>
                    <a:pt x="6344" y="197007"/>
                  </a:lnTo>
                  <a:lnTo>
                    <a:pt x="4098" y="202775"/>
                  </a:lnTo>
                  <a:lnTo>
                    <a:pt x="2600" y="208526"/>
                  </a:lnTo>
                  <a:lnTo>
                    <a:pt x="1602" y="214264"/>
                  </a:lnTo>
                  <a:lnTo>
                    <a:pt x="937" y="219996"/>
                  </a:lnTo>
                  <a:lnTo>
                    <a:pt x="493" y="225721"/>
                  </a:lnTo>
                  <a:lnTo>
                    <a:pt x="197" y="231443"/>
                  </a:lnTo>
                  <a:lnTo>
                    <a:pt x="0" y="237163"/>
                  </a:lnTo>
                  <a:lnTo>
                    <a:pt x="821" y="242881"/>
                  </a:lnTo>
                  <a:lnTo>
                    <a:pt x="2321" y="248598"/>
                  </a:lnTo>
                  <a:lnTo>
                    <a:pt x="5575" y="259078"/>
                  </a:lnTo>
                  <a:lnTo>
                    <a:pt x="7021" y="266910"/>
                  </a:lnTo>
                  <a:lnTo>
                    <a:pt x="10204" y="273567"/>
                  </a:lnTo>
                  <a:lnTo>
                    <a:pt x="14794" y="280653"/>
                  </a:lnTo>
                  <a:lnTo>
                    <a:pt x="20008" y="290152"/>
                  </a:lnTo>
                  <a:lnTo>
                    <a:pt x="25501" y="298184"/>
                  </a:lnTo>
                  <a:lnTo>
                    <a:pt x="31117" y="305881"/>
                  </a:lnTo>
                  <a:lnTo>
                    <a:pt x="36789" y="315652"/>
                  </a:lnTo>
                  <a:lnTo>
                    <a:pt x="40586" y="319020"/>
                  </a:lnTo>
                  <a:lnTo>
                    <a:pt x="45024" y="321265"/>
                  </a:lnTo>
                  <a:lnTo>
                    <a:pt x="49887" y="322761"/>
                  </a:lnTo>
                  <a:lnTo>
                    <a:pt x="57830" y="326964"/>
                  </a:lnTo>
                  <a:lnTo>
                    <a:pt x="65488" y="332007"/>
                  </a:lnTo>
                  <a:lnTo>
                    <a:pt x="70197" y="334685"/>
                  </a:lnTo>
                  <a:lnTo>
                    <a:pt x="75242" y="337424"/>
                  </a:lnTo>
                  <a:lnTo>
                    <a:pt x="80510" y="339249"/>
                  </a:lnTo>
                  <a:lnTo>
                    <a:pt x="85927" y="340466"/>
                  </a:lnTo>
                  <a:lnTo>
                    <a:pt x="91443" y="341277"/>
                  </a:lnTo>
                  <a:lnTo>
                    <a:pt x="96073" y="341818"/>
                  </a:lnTo>
                  <a:lnTo>
                    <a:pt x="103757" y="342419"/>
                  </a:lnTo>
                  <a:lnTo>
                    <a:pt x="108093" y="342580"/>
                  </a:lnTo>
                  <a:lnTo>
                    <a:pt x="117989" y="342757"/>
                  </a:lnTo>
                  <a:lnTo>
                    <a:pt x="123296" y="341852"/>
                  </a:lnTo>
                  <a:lnTo>
                    <a:pt x="128738" y="340297"/>
                  </a:lnTo>
                  <a:lnTo>
                    <a:pt x="134271" y="338307"/>
                  </a:lnTo>
                  <a:lnTo>
                    <a:pt x="138913" y="336980"/>
                  </a:lnTo>
                  <a:lnTo>
                    <a:pt x="146610" y="335506"/>
                  </a:lnTo>
                  <a:lnTo>
                    <a:pt x="150949" y="334161"/>
                  </a:lnTo>
                  <a:lnTo>
                    <a:pt x="155746" y="332311"/>
                  </a:lnTo>
                  <a:lnTo>
                    <a:pt x="160849" y="330126"/>
                  </a:lnTo>
                  <a:lnTo>
                    <a:pt x="166156" y="328669"/>
                  </a:lnTo>
                  <a:lnTo>
                    <a:pt x="171599" y="327697"/>
                  </a:lnTo>
                  <a:lnTo>
                    <a:pt x="177133" y="327049"/>
                  </a:lnTo>
                  <a:lnTo>
                    <a:pt x="181775" y="325666"/>
                  </a:lnTo>
                  <a:lnTo>
                    <a:pt x="189472" y="321588"/>
                  </a:lnTo>
                  <a:lnTo>
                    <a:pt x="193810" y="319167"/>
                  </a:lnTo>
                  <a:lnTo>
                    <a:pt x="203711" y="313937"/>
                  </a:lnTo>
                  <a:lnTo>
                    <a:pt x="208066" y="311209"/>
                  </a:lnTo>
                  <a:lnTo>
                    <a:pt x="215445" y="305637"/>
                  </a:lnTo>
                  <a:lnTo>
                    <a:pt x="221899" y="299986"/>
                  </a:lnTo>
                  <a:lnTo>
                    <a:pt x="224954" y="297146"/>
                  </a:lnTo>
                  <a:lnTo>
                    <a:pt x="230888" y="288910"/>
                  </a:lnTo>
                  <a:lnTo>
                    <a:pt x="235747" y="279852"/>
                  </a:lnTo>
                  <a:lnTo>
                    <a:pt x="239436" y="269397"/>
                  </a:lnTo>
                  <a:lnTo>
                    <a:pt x="246138" y="260267"/>
                  </a:lnTo>
                  <a:lnTo>
                    <a:pt x="251415" y="254421"/>
                  </a:lnTo>
                  <a:lnTo>
                    <a:pt x="253204" y="250577"/>
                  </a:lnTo>
                  <a:lnTo>
                    <a:pt x="255191" y="241225"/>
                  </a:lnTo>
                  <a:lnTo>
                    <a:pt x="256074" y="233259"/>
                  </a:lnTo>
                  <a:lnTo>
                    <a:pt x="256571" y="223418"/>
                  </a:lnTo>
                  <a:lnTo>
                    <a:pt x="256739" y="216111"/>
                  </a:lnTo>
                  <a:lnTo>
                    <a:pt x="254223" y="212572"/>
                  </a:lnTo>
                  <a:lnTo>
                    <a:pt x="252217" y="210294"/>
                  </a:lnTo>
                  <a:lnTo>
                    <a:pt x="249928" y="208776"/>
                  </a:lnTo>
                  <a:lnTo>
                    <a:pt x="244845" y="207089"/>
                  </a:lnTo>
                  <a:lnTo>
                    <a:pt x="239411" y="206340"/>
                  </a:lnTo>
                  <a:lnTo>
                    <a:pt x="236629" y="206140"/>
                  </a:lnTo>
                  <a:lnTo>
                    <a:pt x="233821" y="206959"/>
                  </a:lnTo>
                  <a:lnTo>
                    <a:pt x="228161" y="210409"/>
                  </a:lnTo>
                  <a:lnTo>
                    <a:pt x="222471" y="212578"/>
                  </a:lnTo>
                  <a:lnTo>
                    <a:pt x="219620" y="213156"/>
                  </a:lnTo>
                  <a:lnTo>
                    <a:pt x="213912" y="216338"/>
                  </a:lnTo>
                  <a:lnTo>
                    <a:pt x="208201" y="220928"/>
                  </a:lnTo>
                  <a:lnTo>
                    <a:pt x="202487" y="226142"/>
                  </a:lnTo>
                  <a:lnTo>
                    <a:pt x="196773" y="234175"/>
                  </a:lnTo>
                  <a:lnTo>
                    <a:pt x="193915" y="238984"/>
                  </a:lnTo>
                  <a:lnTo>
                    <a:pt x="190106" y="243143"/>
                  </a:lnTo>
                  <a:lnTo>
                    <a:pt x="185660" y="246868"/>
                  </a:lnTo>
                  <a:lnTo>
                    <a:pt x="180792" y="250303"/>
                  </a:lnTo>
                  <a:lnTo>
                    <a:pt x="172843" y="256661"/>
                  </a:lnTo>
                  <a:lnTo>
                    <a:pt x="169389" y="259690"/>
                  </a:lnTo>
                  <a:lnTo>
                    <a:pt x="163013" y="268135"/>
                  </a:lnTo>
                  <a:lnTo>
                    <a:pt x="157003" y="277286"/>
                  </a:lnTo>
                  <a:lnTo>
                    <a:pt x="151158" y="284528"/>
                  </a:lnTo>
                  <a:lnTo>
                    <a:pt x="145385" y="293462"/>
                  </a:lnTo>
                  <a:lnTo>
                    <a:pt x="139644" y="302830"/>
                  </a:lnTo>
                  <a:lnTo>
                    <a:pt x="132010" y="313459"/>
                  </a:lnTo>
                  <a:lnTo>
                    <a:pt x="128371" y="322640"/>
                  </a:lnTo>
                  <a:lnTo>
                    <a:pt x="122637" y="331393"/>
                  </a:lnTo>
                  <a:lnTo>
                    <a:pt x="120961" y="337151"/>
                  </a:lnTo>
                  <a:lnTo>
                    <a:pt x="121467" y="339067"/>
                  </a:lnTo>
                  <a:lnTo>
                    <a:pt x="122757" y="340345"/>
                  </a:lnTo>
                  <a:lnTo>
                    <a:pt x="127119" y="342395"/>
                  </a:lnTo>
                  <a:lnTo>
                    <a:pt x="127477" y="343516"/>
                  </a:lnTo>
                  <a:lnTo>
                    <a:pt x="127875" y="347301"/>
                  </a:lnTo>
                  <a:lnTo>
                    <a:pt x="128933" y="348691"/>
                  </a:lnTo>
                  <a:lnTo>
                    <a:pt x="130591" y="349618"/>
                  </a:lnTo>
                  <a:lnTo>
                    <a:pt x="136765" y="35147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67" name="SMARTPenAnnotation235"/>
            <p:cNvSpPr/>
            <p:nvPr/>
          </p:nvSpPr>
          <p:spPr>
            <a:xfrm>
              <a:off x="6089332" y="4466272"/>
              <a:ext cx="8573" cy="25719"/>
            </a:xfrm>
            <a:custGeom>
              <a:avLst/>
              <a:gdLst/>
              <a:ahLst/>
              <a:cxnLst/>
              <a:rect l="0" t="0" r="0" b="0"/>
              <a:pathLst>
                <a:path w="8573" h="25719">
                  <a:moveTo>
                    <a:pt x="0" y="25718"/>
                  </a:moveTo>
                  <a:lnTo>
                    <a:pt x="4551" y="25718"/>
                  </a:lnTo>
                  <a:lnTo>
                    <a:pt x="5892" y="24765"/>
                  </a:lnTo>
                  <a:lnTo>
                    <a:pt x="6785" y="23178"/>
                  </a:lnTo>
                  <a:lnTo>
                    <a:pt x="8219" y="18336"/>
                  </a:lnTo>
                  <a:lnTo>
                    <a:pt x="8337" y="16987"/>
                  </a:lnTo>
                  <a:lnTo>
                    <a:pt x="8415" y="15135"/>
                  </a:lnTo>
                  <a:lnTo>
                    <a:pt x="8542" y="9869"/>
                  </a:lnTo>
                  <a:lnTo>
                    <a:pt x="8572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68" name="SMARTPenAnnotation236"/>
            <p:cNvSpPr/>
            <p:nvPr/>
          </p:nvSpPr>
          <p:spPr>
            <a:xfrm>
              <a:off x="6192213" y="4217670"/>
              <a:ext cx="222875" cy="137160"/>
            </a:xfrm>
            <a:custGeom>
              <a:avLst/>
              <a:gdLst/>
              <a:ahLst/>
              <a:cxnLst/>
              <a:rect l="0" t="0" r="0" b="0"/>
              <a:pathLst>
                <a:path w="222875" h="137160">
                  <a:moveTo>
                    <a:pt x="8562" y="0"/>
                  </a:moveTo>
                  <a:lnTo>
                    <a:pt x="13112" y="0"/>
                  </a:lnTo>
                  <a:lnTo>
                    <a:pt x="14453" y="952"/>
                  </a:lnTo>
                  <a:lnTo>
                    <a:pt x="15347" y="2540"/>
                  </a:lnTo>
                  <a:lnTo>
                    <a:pt x="15942" y="4550"/>
                  </a:lnTo>
                  <a:lnTo>
                    <a:pt x="17292" y="7796"/>
                  </a:lnTo>
                  <a:lnTo>
                    <a:pt x="19145" y="11865"/>
                  </a:lnTo>
                  <a:lnTo>
                    <a:pt x="21332" y="16482"/>
                  </a:lnTo>
                  <a:lnTo>
                    <a:pt x="22790" y="20513"/>
                  </a:lnTo>
                  <a:lnTo>
                    <a:pt x="23762" y="24153"/>
                  </a:lnTo>
                  <a:lnTo>
                    <a:pt x="24411" y="27532"/>
                  </a:lnTo>
                  <a:lnTo>
                    <a:pt x="25795" y="30736"/>
                  </a:lnTo>
                  <a:lnTo>
                    <a:pt x="27671" y="33826"/>
                  </a:lnTo>
                  <a:lnTo>
                    <a:pt x="29873" y="36838"/>
                  </a:lnTo>
                  <a:lnTo>
                    <a:pt x="30389" y="40751"/>
                  </a:lnTo>
                  <a:lnTo>
                    <a:pt x="29781" y="45265"/>
                  </a:lnTo>
                  <a:lnTo>
                    <a:pt x="28423" y="50179"/>
                  </a:lnTo>
                  <a:lnTo>
                    <a:pt x="27517" y="55360"/>
                  </a:lnTo>
                  <a:lnTo>
                    <a:pt x="26914" y="60719"/>
                  </a:lnTo>
                  <a:lnTo>
                    <a:pt x="26511" y="66197"/>
                  </a:lnTo>
                  <a:lnTo>
                    <a:pt x="25291" y="70801"/>
                  </a:lnTo>
                  <a:lnTo>
                    <a:pt x="23524" y="74823"/>
                  </a:lnTo>
                  <a:lnTo>
                    <a:pt x="21394" y="78457"/>
                  </a:lnTo>
                  <a:lnTo>
                    <a:pt x="19022" y="82784"/>
                  </a:lnTo>
                  <a:lnTo>
                    <a:pt x="13846" y="92673"/>
                  </a:lnTo>
                  <a:lnTo>
                    <a:pt x="12085" y="97024"/>
                  </a:lnTo>
                  <a:lnTo>
                    <a:pt x="10910" y="100878"/>
                  </a:lnTo>
                  <a:lnTo>
                    <a:pt x="10128" y="104399"/>
                  </a:lnTo>
                  <a:lnTo>
                    <a:pt x="8653" y="107699"/>
                  </a:lnTo>
                  <a:lnTo>
                    <a:pt x="6718" y="110852"/>
                  </a:lnTo>
                  <a:lnTo>
                    <a:pt x="4475" y="113906"/>
                  </a:lnTo>
                  <a:lnTo>
                    <a:pt x="2979" y="116895"/>
                  </a:lnTo>
                  <a:lnTo>
                    <a:pt x="1982" y="119840"/>
                  </a:lnTo>
                  <a:lnTo>
                    <a:pt x="1319" y="122756"/>
                  </a:lnTo>
                  <a:lnTo>
                    <a:pt x="876" y="125652"/>
                  </a:lnTo>
                  <a:lnTo>
                    <a:pt x="580" y="128535"/>
                  </a:lnTo>
                  <a:lnTo>
                    <a:pt x="0" y="137010"/>
                  </a:lnTo>
                  <a:lnTo>
                    <a:pt x="6835" y="137130"/>
                  </a:lnTo>
                  <a:lnTo>
                    <a:pt x="33159" y="137159"/>
                  </a:lnTo>
                  <a:lnTo>
                    <a:pt x="37342" y="136206"/>
                  </a:lnTo>
                  <a:lnTo>
                    <a:pt x="41084" y="134619"/>
                  </a:lnTo>
                  <a:lnTo>
                    <a:pt x="44531" y="132609"/>
                  </a:lnTo>
                  <a:lnTo>
                    <a:pt x="48733" y="131268"/>
                  </a:lnTo>
                  <a:lnTo>
                    <a:pt x="53441" y="130375"/>
                  </a:lnTo>
                  <a:lnTo>
                    <a:pt x="58483" y="129779"/>
                  </a:lnTo>
                  <a:lnTo>
                    <a:pt x="64702" y="128429"/>
                  </a:lnTo>
                  <a:lnTo>
                    <a:pt x="71706" y="126577"/>
                  </a:lnTo>
                  <a:lnTo>
                    <a:pt x="79234" y="124389"/>
                  </a:lnTo>
                  <a:lnTo>
                    <a:pt x="85203" y="122931"/>
                  </a:lnTo>
                  <a:lnTo>
                    <a:pt x="90136" y="121959"/>
                  </a:lnTo>
                  <a:lnTo>
                    <a:pt x="94377" y="121311"/>
                  </a:lnTo>
                  <a:lnTo>
                    <a:pt x="100062" y="120879"/>
                  </a:lnTo>
                  <a:lnTo>
                    <a:pt x="106709" y="120591"/>
                  </a:lnTo>
                  <a:lnTo>
                    <a:pt x="127178" y="120185"/>
                  </a:lnTo>
                  <a:lnTo>
                    <a:pt x="181152" y="120018"/>
                  </a:lnTo>
                  <a:lnTo>
                    <a:pt x="184582" y="120969"/>
                  </a:lnTo>
                  <a:lnTo>
                    <a:pt x="190933" y="124566"/>
                  </a:lnTo>
                  <a:lnTo>
                    <a:pt x="194913" y="125907"/>
                  </a:lnTo>
                  <a:lnTo>
                    <a:pt x="199471" y="126800"/>
                  </a:lnTo>
                  <a:lnTo>
                    <a:pt x="204414" y="127396"/>
                  </a:lnTo>
                  <a:lnTo>
                    <a:pt x="208662" y="127793"/>
                  </a:lnTo>
                  <a:lnTo>
                    <a:pt x="212447" y="128058"/>
                  </a:lnTo>
                  <a:lnTo>
                    <a:pt x="222874" y="12858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69" name="SMARTPenAnnotation237"/>
            <p:cNvSpPr/>
            <p:nvPr/>
          </p:nvSpPr>
          <p:spPr>
            <a:xfrm>
              <a:off x="6389371" y="4200525"/>
              <a:ext cx="8572" cy="351473"/>
            </a:xfrm>
            <a:custGeom>
              <a:avLst/>
              <a:gdLst/>
              <a:ahLst/>
              <a:cxnLst/>
              <a:rect l="0" t="0" r="0" b="0"/>
              <a:pathLst>
                <a:path w="8572" h="351473">
                  <a:moveTo>
                    <a:pt x="8571" y="0"/>
                  </a:moveTo>
                  <a:lnTo>
                    <a:pt x="29" y="0"/>
                  </a:lnTo>
                  <a:lnTo>
                    <a:pt x="0" y="17321"/>
                  </a:lnTo>
                  <a:lnTo>
                    <a:pt x="952" y="21072"/>
                  </a:lnTo>
                  <a:lnTo>
                    <a:pt x="2539" y="24526"/>
                  </a:lnTo>
                  <a:lnTo>
                    <a:pt x="4549" y="27780"/>
                  </a:lnTo>
                  <a:lnTo>
                    <a:pt x="5890" y="31855"/>
                  </a:lnTo>
                  <a:lnTo>
                    <a:pt x="6784" y="36477"/>
                  </a:lnTo>
                  <a:lnTo>
                    <a:pt x="7380" y="41462"/>
                  </a:lnTo>
                  <a:lnTo>
                    <a:pt x="7777" y="47644"/>
                  </a:lnTo>
                  <a:lnTo>
                    <a:pt x="8041" y="54623"/>
                  </a:lnTo>
                  <a:lnTo>
                    <a:pt x="8414" y="75557"/>
                  </a:lnTo>
                  <a:lnTo>
                    <a:pt x="8571" y="205750"/>
                  </a:lnTo>
                  <a:lnTo>
                    <a:pt x="7618" y="214319"/>
                  </a:lnTo>
                  <a:lnTo>
                    <a:pt x="6031" y="222889"/>
                  </a:lnTo>
                  <a:lnTo>
                    <a:pt x="4020" y="231460"/>
                  </a:lnTo>
                  <a:lnTo>
                    <a:pt x="2679" y="240032"/>
                  </a:lnTo>
                  <a:lnTo>
                    <a:pt x="1786" y="248604"/>
                  </a:lnTo>
                  <a:lnTo>
                    <a:pt x="1190" y="257176"/>
                  </a:lnTo>
                  <a:lnTo>
                    <a:pt x="793" y="264795"/>
                  </a:lnTo>
                  <a:lnTo>
                    <a:pt x="352" y="278341"/>
                  </a:lnTo>
                  <a:lnTo>
                    <a:pt x="69" y="302560"/>
                  </a:lnTo>
                  <a:lnTo>
                    <a:pt x="8" y="326875"/>
                  </a:lnTo>
                  <a:lnTo>
                    <a:pt x="957" y="330312"/>
                  </a:lnTo>
                  <a:lnTo>
                    <a:pt x="2543" y="333555"/>
                  </a:lnTo>
                  <a:lnTo>
                    <a:pt x="4552" y="336670"/>
                  </a:lnTo>
                  <a:lnTo>
                    <a:pt x="5892" y="339699"/>
                  </a:lnTo>
                  <a:lnTo>
                    <a:pt x="6785" y="342671"/>
                  </a:lnTo>
                  <a:lnTo>
                    <a:pt x="8571" y="35147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70" name="SMARTPenAnnotation238"/>
            <p:cNvSpPr/>
            <p:nvPr/>
          </p:nvSpPr>
          <p:spPr>
            <a:xfrm>
              <a:off x="6526530" y="4247283"/>
              <a:ext cx="222872" cy="313288"/>
            </a:xfrm>
            <a:custGeom>
              <a:avLst/>
              <a:gdLst/>
              <a:ahLst/>
              <a:cxnLst/>
              <a:rect l="0" t="0" r="0" b="0"/>
              <a:pathLst>
                <a:path w="222872" h="313288">
                  <a:moveTo>
                    <a:pt x="0" y="38967"/>
                  </a:moveTo>
                  <a:lnTo>
                    <a:pt x="15600" y="38967"/>
                  </a:lnTo>
                  <a:lnTo>
                    <a:pt x="18999" y="36427"/>
                  </a:lnTo>
                  <a:lnTo>
                    <a:pt x="21238" y="34416"/>
                  </a:lnTo>
                  <a:lnTo>
                    <a:pt x="24636" y="33075"/>
                  </a:lnTo>
                  <a:lnTo>
                    <a:pt x="28806" y="32182"/>
                  </a:lnTo>
                  <a:lnTo>
                    <a:pt x="33492" y="31586"/>
                  </a:lnTo>
                  <a:lnTo>
                    <a:pt x="38520" y="31189"/>
                  </a:lnTo>
                  <a:lnTo>
                    <a:pt x="43778" y="30924"/>
                  </a:lnTo>
                  <a:lnTo>
                    <a:pt x="49188" y="30747"/>
                  </a:lnTo>
                  <a:lnTo>
                    <a:pt x="55651" y="29677"/>
                  </a:lnTo>
                  <a:lnTo>
                    <a:pt x="62818" y="28011"/>
                  </a:lnTo>
                  <a:lnTo>
                    <a:pt x="70454" y="25948"/>
                  </a:lnTo>
                  <a:lnTo>
                    <a:pt x="77449" y="23620"/>
                  </a:lnTo>
                  <a:lnTo>
                    <a:pt x="84018" y="21116"/>
                  </a:lnTo>
                  <a:lnTo>
                    <a:pt x="90302" y="18493"/>
                  </a:lnTo>
                  <a:lnTo>
                    <a:pt x="96396" y="16745"/>
                  </a:lnTo>
                  <a:lnTo>
                    <a:pt x="102364" y="15580"/>
                  </a:lnTo>
                  <a:lnTo>
                    <a:pt x="108247" y="14803"/>
                  </a:lnTo>
                  <a:lnTo>
                    <a:pt x="115027" y="13332"/>
                  </a:lnTo>
                  <a:lnTo>
                    <a:pt x="122405" y="11400"/>
                  </a:lnTo>
                  <a:lnTo>
                    <a:pt x="130180" y="9159"/>
                  </a:lnTo>
                  <a:lnTo>
                    <a:pt x="137270" y="7665"/>
                  </a:lnTo>
                  <a:lnTo>
                    <a:pt x="143900" y="6669"/>
                  </a:lnTo>
                  <a:lnTo>
                    <a:pt x="150226" y="6005"/>
                  </a:lnTo>
                  <a:lnTo>
                    <a:pt x="156348" y="4609"/>
                  </a:lnTo>
                  <a:lnTo>
                    <a:pt x="162334" y="2727"/>
                  </a:lnTo>
                  <a:lnTo>
                    <a:pt x="168230" y="519"/>
                  </a:lnTo>
                  <a:lnTo>
                    <a:pt x="174066" y="0"/>
                  </a:lnTo>
                  <a:lnTo>
                    <a:pt x="179862" y="606"/>
                  </a:lnTo>
                  <a:lnTo>
                    <a:pt x="185630" y="1963"/>
                  </a:lnTo>
                  <a:lnTo>
                    <a:pt x="190428" y="2868"/>
                  </a:lnTo>
                  <a:lnTo>
                    <a:pt x="194579" y="3471"/>
                  </a:lnTo>
                  <a:lnTo>
                    <a:pt x="198299" y="3873"/>
                  </a:lnTo>
                  <a:lnTo>
                    <a:pt x="201732" y="5093"/>
                  </a:lnTo>
                  <a:lnTo>
                    <a:pt x="208086" y="8989"/>
                  </a:lnTo>
                  <a:lnTo>
                    <a:pt x="214085" y="13896"/>
                  </a:lnTo>
                  <a:lnTo>
                    <a:pt x="217018" y="16538"/>
                  </a:lnTo>
                  <a:lnTo>
                    <a:pt x="218974" y="19252"/>
                  </a:lnTo>
                  <a:lnTo>
                    <a:pt x="221146" y="24807"/>
                  </a:lnTo>
                  <a:lnTo>
                    <a:pt x="222113" y="32991"/>
                  </a:lnTo>
                  <a:lnTo>
                    <a:pt x="222370" y="37840"/>
                  </a:lnTo>
                  <a:lnTo>
                    <a:pt x="222656" y="48309"/>
                  </a:lnTo>
                  <a:lnTo>
                    <a:pt x="222871" y="92140"/>
                  </a:lnTo>
                  <a:lnTo>
                    <a:pt x="221923" y="100133"/>
                  </a:lnTo>
                  <a:lnTo>
                    <a:pt x="220338" y="108319"/>
                  </a:lnTo>
                  <a:lnTo>
                    <a:pt x="218330" y="116634"/>
                  </a:lnTo>
                  <a:lnTo>
                    <a:pt x="216038" y="125035"/>
                  </a:lnTo>
                  <a:lnTo>
                    <a:pt x="210952" y="141989"/>
                  </a:lnTo>
                  <a:lnTo>
                    <a:pt x="208262" y="149558"/>
                  </a:lnTo>
                  <a:lnTo>
                    <a:pt x="205516" y="156509"/>
                  </a:lnTo>
                  <a:lnTo>
                    <a:pt x="202733" y="163048"/>
                  </a:lnTo>
                  <a:lnTo>
                    <a:pt x="199926" y="170265"/>
                  </a:lnTo>
                  <a:lnTo>
                    <a:pt x="194265" y="185904"/>
                  </a:lnTo>
                  <a:lnTo>
                    <a:pt x="192376" y="194075"/>
                  </a:lnTo>
                  <a:lnTo>
                    <a:pt x="191115" y="202380"/>
                  </a:lnTo>
                  <a:lnTo>
                    <a:pt x="190274" y="210774"/>
                  </a:lnTo>
                  <a:lnTo>
                    <a:pt x="188763" y="218275"/>
                  </a:lnTo>
                  <a:lnTo>
                    <a:pt x="186802" y="225180"/>
                  </a:lnTo>
                  <a:lnTo>
                    <a:pt x="184541" y="231689"/>
                  </a:lnTo>
                  <a:lnTo>
                    <a:pt x="182082" y="237933"/>
                  </a:lnTo>
                  <a:lnTo>
                    <a:pt x="179491" y="244001"/>
                  </a:lnTo>
                  <a:lnTo>
                    <a:pt x="176811" y="249951"/>
                  </a:lnTo>
                  <a:lnTo>
                    <a:pt x="175024" y="255823"/>
                  </a:lnTo>
                  <a:lnTo>
                    <a:pt x="173833" y="261643"/>
                  </a:lnTo>
                  <a:lnTo>
                    <a:pt x="173038" y="267428"/>
                  </a:lnTo>
                  <a:lnTo>
                    <a:pt x="172155" y="276395"/>
                  </a:lnTo>
                  <a:lnTo>
                    <a:pt x="171764" y="283555"/>
                  </a:lnTo>
                  <a:lnTo>
                    <a:pt x="171543" y="292942"/>
                  </a:lnTo>
                  <a:lnTo>
                    <a:pt x="171450" y="31328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71" name="SMARTPenAnnotation239"/>
            <p:cNvSpPr/>
            <p:nvPr/>
          </p:nvSpPr>
          <p:spPr>
            <a:xfrm>
              <a:off x="6843712" y="4277709"/>
              <a:ext cx="291466" cy="274289"/>
            </a:xfrm>
            <a:custGeom>
              <a:avLst/>
              <a:gdLst/>
              <a:ahLst/>
              <a:cxnLst/>
              <a:rect l="0" t="0" r="0" b="0"/>
              <a:pathLst>
                <a:path w="291466" h="274289">
                  <a:moveTo>
                    <a:pt x="0" y="17113"/>
                  </a:moveTo>
                  <a:lnTo>
                    <a:pt x="8220" y="8894"/>
                  </a:lnTo>
                  <a:lnTo>
                    <a:pt x="13019" y="8646"/>
                  </a:lnTo>
                  <a:lnTo>
                    <a:pt x="20391" y="6047"/>
                  </a:lnTo>
                  <a:lnTo>
                    <a:pt x="29066" y="2670"/>
                  </a:lnTo>
                  <a:lnTo>
                    <a:pt x="36095" y="1169"/>
                  </a:lnTo>
                  <a:lnTo>
                    <a:pt x="44935" y="502"/>
                  </a:lnTo>
                  <a:lnTo>
                    <a:pt x="55214" y="205"/>
                  </a:lnTo>
                  <a:lnTo>
                    <a:pt x="82989" y="0"/>
                  </a:lnTo>
                  <a:lnTo>
                    <a:pt x="88664" y="941"/>
                  </a:lnTo>
                  <a:lnTo>
                    <a:pt x="94352" y="2522"/>
                  </a:lnTo>
                  <a:lnTo>
                    <a:pt x="100049" y="4528"/>
                  </a:lnTo>
                  <a:lnTo>
                    <a:pt x="105752" y="5865"/>
                  </a:lnTo>
                  <a:lnTo>
                    <a:pt x="111459" y="6757"/>
                  </a:lnTo>
                  <a:lnTo>
                    <a:pt x="117168" y="7352"/>
                  </a:lnTo>
                  <a:lnTo>
                    <a:pt x="122879" y="7748"/>
                  </a:lnTo>
                  <a:lnTo>
                    <a:pt x="128592" y="8012"/>
                  </a:lnTo>
                  <a:lnTo>
                    <a:pt x="134306" y="8189"/>
                  </a:lnTo>
                  <a:lnTo>
                    <a:pt x="140019" y="9258"/>
                  </a:lnTo>
                  <a:lnTo>
                    <a:pt x="145734" y="10924"/>
                  </a:lnTo>
                  <a:lnTo>
                    <a:pt x="151449" y="12987"/>
                  </a:lnTo>
                  <a:lnTo>
                    <a:pt x="160338" y="17819"/>
                  </a:lnTo>
                  <a:lnTo>
                    <a:pt x="164042" y="20442"/>
                  </a:lnTo>
                  <a:lnTo>
                    <a:pt x="170697" y="28435"/>
                  </a:lnTo>
                  <a:lnTo>
                    <a:pt x="173806" y="33233"/>
                  </a:lnTo>
                  <a:lnTo>
                    <a:pt x="179800" y="41105"/>
                  </a:lnTo>
                  <a:lnTo>
                    <a:pt x="185638" y="48731"/>
                  </a:lnTo>
                  <a:lnTo>
                    <a:pt x="188529" y="53432"/>
                  </a:lnTo>
                  <a:lnTo>
                    <a:pt x="191408" y="58470"/>
                  </a:lnTo>
                  <a:lnTo>
                    <a:pt x="197148" y="69149"/>
                  </a:lnTo>
                  <a:lnTo>
                    <a:pt x="200013" y="74664"/>
                  </a:lnTo>
                  <a:lnTo>
                    <a:pt x="201922" y="80245"/>
                  </a:lnTo>
                  <a:lnTo>
                    <a:pt x="203195" y="85871"/>
                  </a:lnTo>
                  <a:lnTo>
                    <a:pt x="204043" y="91527"/>
                  </a:lnTo>
                  <a:lnTo>
                    <a:pt x="204608" y="97202"/>
                  </a:lnTo>
                  <a:lnTo>
                    <a:pt x="204986" y="102891"/>
                  </a:lnTo>
                  <a:lnTo>
                    <a:pt x="205237" y="108589"/>
                  </a:lnTo>
                  <a:lnTo>
                    <a:pt x="205517" y="122539"/>
                  </a:lnTo>
                  <a:lnTo>
                    <a:pt x="205591" y="130259"/>
                  </a:lnTo>
                  <a:lnTo>
                    <a:pt x="204688" y="137311"/>
                  </a:lnTo>
                  <a:lnTo>
                    <a:pt x="203134" y="143918"/>
                  </a:lnTo>
                  <a:lnTo>
                    <a:pt x="201145" y="150227"/>
                  </a:lnTo>
                  <a:lnTo>
                    <a:pt x="198867" y="156338"/>
                  </a:lnTo>
                  <a:lnTo>
                    <a:pt x="196395" y="162318"/>
                  </a:lnTo>
                  <a:lnTo>
                    <a:pt x="193795" y="168209"/>
                  </a:lnTo>
                  <a:lnTo>
                    <a:pt x="188366" y="179834"/>
                  </a:lnTo>
                  <a:lnTo>
                    <a:pt x="177119" y="202819"/>
                  </a:lnTo>
                  <a:lnTo>
                    <a:pt x="174278" y="207592"/>
                  </a:lnTo>
                  <a:lnTo>
                    <a:pt x="168579" y="215435"/>
                  </a:lnTo>
                  <a:lnTo>
                    <a:pt x="164774" y="219813"/>
                  </a:lnTo>
                  <a:lnTo>
                    <a:pt x="160331" y="224636"/>
                  </a:lnTo>
                  <a:lnTo>
                    <a:pt x="147518" y="237986"/>
                  </a:lnTo>
                  <a:lnTo>
                    <a:pt x="139859" y="244819"/>
                  </a:lnTo>
                  <a:lnTo>
                    <a:pt x="135149" y="247975"/>
                  </a:lnTo>
                  <a:lnTo>
                    <a:pt x="130104" y="251031"/>
                  </a:lnTo>
                  <a:lnTo>
                    <a:pt x="121959" y="256967"/>
                  </a:lnTo>
                  <a:lnTo>
                    <a:pt x="118454" y="259883"/>
                  </a:lnTo>
                  <a:lnTo>
                    <a:pt x="112019" y="263123"/>
                  </a:lnTo>
                  <a:lnTo>
                    <a:pt x="105031" y="265516"/>
                  </a:lnTo>
                  <a:lnTo>
                    <a:pt x="100501" y="267488"/>
                  </a:lnTo>
                  <a:lnTo>
                    <a:pt x="95576" y="269754"/>
                  </a:lnTo>
                  <a:lnTo>
                    <a:pt x="87563" y="272273"/>
                  </a:lnTo>
                  <a:lnTo>
                    <a:pt x="84093" y="272945"/>
                  </a:lnTo>
                  <a:lnTo>
                    <a:pt x="80827" y="272440"/>
                  </a:lnTo>
                  <a:lnTo>
                    <a:pt x="74658" y="269339"/>
                  </a:lnTo>
                  <a:lnTo>
                    <a:pt x="66201" y="267326"/>
                  </a:lnTo>
                  <a:lnTo>
                    <a:pt x="61279" y="266789"/>
                  </a:lnTo>
                  <a:lnTo>
                    <a:pt x="57045" y="265479"/>
                  </a:lnTo>
                  <a:lnTo>
                    <a:pt x="49801" y="261483"/>
                  </a:lnTo>
                  <a:lnTo>
                    <a:pt x="47489" y="259084"/>
                  </a:lnTo>
                  <a:lnTo>
                    <a:pt x="45946" y="256532"/>
                  </a:lnTo>
                  <a:lnTo>
                    <a:pt x="44233" y="251156"/>
                  </a:lnTo>
                  <a:lnTo>
                    <a:pt x="43472" y="245592"/>
                  </a:lnTo>
                  <a:lnTo>
                    <a:pt x="43134" y="237404"/>
                  </a:lnTo>
                  <a:lnTo>
                    <a:pt x="42917" y="221177"/>
                  </a:lnTo>
                  <a:lnTo>
                    <a:pt x="43851" y="217925"/>
                  </a:lnTo>
                  <a:lnTo>
                    <a:pt x="47429" y="211773"/>
                  </a:lnTo>
                  <a:lnTo>
                    <a:pt x="52194" y="205863"/>
                  </a:lnTo>
                  <a:lnTo>
                    <a:pt x="54799" y="202954"/>
                  </a:lnTo>
                  <a:lnTo>
                    <a:pt x="62773" y="197182"/>
                  </a:lnTo>
                  <a:lnTo>
                    <a:pt x="67566" y="194309"/>
                  </a:lnTo>
                  <a:lnTo>
                    <a:pt x="72666" y="191441"/>
                  </a:lnTo>
                  <a:lnTo>
                    <a:pt x="83414" y="185715"/>
                  </a:lnTo>
                  <a:lnTo>
                    <a:pt x="100175" y="177136"/>
                  </a:lnTo>
                  <a:lnTo>
                    <a:pt x="105835" y="175230"/>
                  </a:lnTo>
                  <a:lnTo>
                    <a:pt x="111515" y="173959"/>
                  </a:lnTo>
                  <a:lnTo>
                    <a:pt x="117205" y="173112"/>
                  </a:lnTo>
                  <a:lnTo>
                    <a:pt x="122904" y="173500"/>
                  </a:lnTo>
                  <a:lnTo>
                    <a:pt x="128609" y="174711"/>
                  </a:lnTo>
                  <a:lnTo>
                    <a:pt x="134317" y="176471"/>
                  </a:lnTo>
                  <a:lnTo>
                    <a:pt x="140027" y="177644"/>
                  </a:lnTo>
                  <a:lnTo>
                    <a:pt x="145739" y="178426"/>
                  </a:lnTo>
                  <a:lnTo>
                    <a:pt x="151452" y="178948"/>
                  </a:lnTo>
                  <a:lnTo>
                    <a:pt x="157166" y="180248"/>
                  </a:lnTo>
                  <a:lnTo>
                    <a:pt x="162880" y="182067"/>
                  </a:lnTo>
                  <a:lnTo>
                    <a:pt x="168594" y="184232"/>
                  </a:lnTo>
                  <a:lnTo>
                    <a:pt x="174309" y="186629"/>
                  </a:lnTo>
                  <a:lnTo>
                    <a:pt x="180023" y="189178"/>
                  </a:lnTo>
                  <a:lnTo>
                    <a:pt x="185738" y="191830"/>
                  </a:lnTo>
                  <a:lnTo>
                    <a:pt x="191453" y="195504"/>
                  </a:lnTo>
                  <a:lnTo>
                    <a:pt x="197168" y="199858"/>
                  </a:lnTo>
                  <a:lnTo>
                    <a:pt x="202883" y="204665"/>
                  </a:lnTo>
                  <a:lnTo>
                    <a:pt x="208597" y="208823"/>
                  </a:lnTo>
                  <a:lnTo>
                    <a:pt x="214313" y="212547"/>
                  </a:lnTo>
                  <a:lnTo>
                    <a:pt x="220028" y="215982"/>
                  </a:lnTo>
                  <a:lnTo>
                    <a:pt x="228918" y="222340"/>
                  </a:lnTo>
                  <a:lnTo>
                    <a:pt x="236996" y="229293"/>
                  </a:lnTo>
                  <a:lnTo>
                    <a:pt x="246937" y="238732"/>
                  </a:lnTo>
                  <a:lnTo>
                    <a:pt x="271198" y="262617"/>
                  </a:lnTo>
                  <a:lnTo>
                    <a:pt x="277060" y="268466"/>
                  </a:lnTo>
                  <a:lnTo>
                    <a:pt x="279957" y="270407"/>
                  </a:lnTo>
                  <a:lnTo>
                    <a:pt x="288909" y="273522"/>
                  </a:lnTo>
                  <a:lnTo>
                    <a:pt x="291465" y="27428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72" name="SMARTPenAnnotation240"/>
            <p:cNvSpPr/>
            <p:nvPr/>
          </p:nvSpPr>
          <p:spPr>
            <a:xfrm>
              <a:off x="7306627" y="4346257"/>
              <a:ext cx="145733" cy="8573"/>
            </a:xfrm>
            <a:custGeom>
              <a:avLst/>
              <a:gdLst/>
              <a:ahLst/>
              <a:cxnLst/>
              <a:rect l="0" t="0" r="0" b="0"/>
              <a:pathLst>
                <a:path w="145733" h="8573">
                  <a:moveTo>
                    <a:pt x="0" y="8572"/>
                  </a:moveTo>
                  <a:lnTo>
                    <a:pt x="17322" y="8572"/>
                  </a:lnTo>
                  <a:lnTo>
                    <a:pt x="21073" y="7620"/>
                  </a:lnTo>
                  <a:lnTo>
                    <a:pt x="24526" y="6033"/>
                  </a:lnTo>
                  <a:lnTo>
                    <a:pt x="27781" y="4022"/>
                  </a:lnTo>
                  <a:lnTo>
                    <a:pt x="31856" y="2681"/>
                  </a:lnTo>
                  <a:lnTo>
                    <a:pt x="36477" y="1788"/>
                  </a:lnTo>
                  <a:lnTo>
                    <a:pt x="41463" y="1192"/>
                  </a:lnTo>
                  <a:lnTo>
                    <a:pt x="45740" y="795"/>
                  </a:lnTo>
                  <a:lnTo>
                    <a:pt x="49543" y="530"/>
                  </a:lnTo>
                  <a:lnTo>
                    <a:pt x="53031" y="353"/>
                  </a:lnTo>
                  <a:lnTo>
                    <a:pt x="61987" y="157"/>
                  </a:lnTo>
                  <a:lnTo>
                    <a:pt x="141174" y="0"/>
                  </a:lnTo>
                  <a:lnTo>
                    <a:pt x="142695" y="953"/>
                  </a:lnTo>
                  <a:lnTo>
                    <a:pt x="143707" y="2540"/>
                  </a:lnTo>
                  <a:lnTo>
                    <a:pt x="145732" y="857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73" name="SMARTPenAnnotation241"/>
            <p:cNvSpPr/>
            <p:nvPr/>
          </p:nvSpPr>
          <p:spPr>
            <a:xfrm>
              <a:off x="7298055" y="4431982"/>
              <a:ext cx="162878" cy="17146"/>
            </a:xfrm>
            <a:custGeom>
              <a:avLst/>
              <a:gdLst/>
              <a:ahLst/>
              <a:cxnLst/>
              <a:rect l="0" t="0" r="0" b="0"/>
              <a:pathLst>
                <a:path w="162878" h="17146">
                  <a:moveTo>
                    <a:pt x="0" y="17145"/>
                  </a:moveTo>
                  <a:lnTo>
                    <a:pt x="28693" y="17145"/>
                  </a:lnTo>
                  <a:lnTo>
                    <a:pt x="32463" y="16193"/>
                  </a:lnTo>
                  <a:lnTo>
                    <a:pt x="36882" y="14605"/>
                  </a:lnTo>
                  <a:lnTo>
                    <a:pt x="41733" y="12595"/>
                  </a:lnTo>
                  <a:lnTo>
                    <a:pt x="46872" y="11254"/>
                  </a:lnTo>
                  <a:lnTo>
                    <a:pt x="52203" y="10360"/>
                  </a:lnTo>
                  <a:lnTo>
                    <a:pt x="57662" y="9764"/>
                  </a:lnTo>
                  <a:lnTo>
                    <a:pt x="63206" y="9367"/>
                  </a:lnTo>
                  <a:lnTo>
                    <a:pt x="68807" y="9102"/>
                  </a:lnTo>
                  <a:lnTo>
                    <a:pt x="74446" y="8926"/>
                  </a:lnTo>
                  <a:lnTo>
                    <a:pt x="80111" y="7856"/>
                  </a:lnTo>
                  <a:lnTo>
                    <a:pt x="85792" y="6190"/>
                  </a:lnTo>
                  <a:lnTo>
                    <a:pt x="91485" y="4126"/>
                  </a:lnTo>
                  <a:lnTo>
                    <a:pt x="97185" y="2751"/>
                  </a:lnTo>
                  <a:lnTo>
                    <a:pt x="102890" y="1834"/>
                  </a:lnTo>
                  <a:lnTo>
                    <a:pt x="108599" y="1223"/>
                  </a:lnTo>
                  <a:lnTo>
                    <a:pt x="114309" y="815"/>
                  </a:lnTo>
                  <a:lnTo>
                    <a:pt x="120021" y="544"/>
                  </a:lnTo>
                  <a:lnTo>
                    <a:pt x="134621" y="161"/>
                  </a:lnTo>
                  <a:lnTo>
                    <a:pt x="162877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74" name="SMARTPenAnnotation242"/>
            <p:cNvSpPr/>
            <p:nvPr/>
          </p:nvSpPr>
          <p:spPr>
            <a:xfrm>
              <a:off x="7615342" y="4320540"/>
              <a:ext cx="342796" cy="419891"/>
            </a:xfrm>
            <a:custGeom>
              <a:avLst/>
              <a:gdLst/>
              <a:ahLst/>
              <a:cxnLst/>
              <a:rect l="0" t="0" r="0" b="0"/>
              <a:pathLst>
                <a:path w="342796" h="419891">
                  <a:moveTo>
                    <a:pt x="8467" y="0"/>
                  </a:moveTo>
                  <a:lnTo>
                    <a:pt x="8467" y="24950"/>
                  </a:lnTo>
                  <a:lnTo>
                    <a:pt x="5928" y="35219"/>
                  </a:lnTo>
                  <a:lnTo>
                    <a:pt x="2576" y="45180"/>
                  </a:lnTo>
                  <a:lnTo>
                    <a:pt x="690" y="57096"/>
                  </a:lnTo>
                  <a:lnTo>
                    <a:pt x="248" y="66968"/>
                  </a:lnTo>
                  <a:lnTo>
                    <a:pt x="0" y="83237"/>
                  </a:lnTo>
                  <a:lnTo>
                    <a:pt x="917" y="87876"/>
                  </a:lnTo>
                  <a:lnTo>
                    <a:pt x="5808" y="99909"/>
                  </a:lnTo>
                  <a:lnTo>
                    <a:pt x="7285" y="109808"/>
                  </a:lnTo>
                  <a:lnTo>
                    <a:pt x="8632" y="114163"/>
                  </a:lnTo>
                  <a:lnTo>
                    <a:pt x="12669" y="121542"/>
                  </a:lnTo>
                  <a:lnTo>
                    <a:pt x="15078" y="123890"/>
                  </a:lnTo>
                  <a:lnTo>
                    <a:pt x="17637" y="125456"/>
                  </a:lnTo>
                  <a:lnTo>
                    <a:pt x="23021" y="127195"/>
                  </a:lnTo>
                  <a:lnTo>
                    <a:pt x="31406" y="128175"/>
                  </a:lnTo>
                  <a:lnTo>
                    <a:pt x="40875" y="128465"/>
                  </a:lnTo>
                  <a:lnTo>
                    <a:pt x="50176" y="128533"/>
                  </a:lnTo>
                  <a:lnTo>
                    <a:pt x="54371" y="127598"/>
                  </a:lnTo>
                  <a:lnTo>
                    <a:pt x="61571" y="124020"/>
                  </a:lnTo>
                  <a:lnTo>
                    <a:pt x="70487" y="119255"/>
                  </a:lnTo>
                  <a:lnTo>
                    <a:pt x="79847" y="113962"/>
                  </a:lnTo>
                  <a:lnTo>
                    <a:pt x="87181" y="108435"/>
                  </a:lnTo>
                  <a:lnTo>
                    <a:pt x="96157" y="102803"/>
                  </a:lnTo>
                  <a:lnTo>
                    <a:pt x="106495" y="96172"/>
                  </a:lnTo>
                  <a:lnTo>
                    <a:pt x="111919" y="91737"/>
                  </a:lnTo>
                  <a:lnTo>
                    <a:pt x="122074" y="82682"/>
                  </a:lnTo>
                  <a:lnTo>
                    <a:pt x="129761" y="75483"/>
                  </a:lnTo>
                  <a:lnTo>
                    <a:pt x="143996" y="61523"/>
                  </a:lnTo>
                  <a:lnTo>
                    <a:pt x="152205" y="50839"/>
                  </a:lnTo>
                  <a:lnTo>
                    <a:pt x="158076" y="40692"/>
                  </a:lnTo>
                  <a:lnTo>
                    <a:pt x="162334" y="29625"/>
                  </a:lnTo>
                  <a:lnTo>
                    <a:pt x="168251" y="20314"/>
                  </a:lnTo>
                  <a:lnTo>
                    <a:pt x="170937" y="10306"/>
                  </a:lnTo>
                  <a:lnTo>
                    <a:pt x="171335" y="398"/>
                  </a:lnTo>
                  <a:lnTo>
                    <a:pt x="171345" y="28693"/>
                  </a:lnTo>
                  <a:lnTo>
                    <a:pt x="177237" y="46872"/>
                  </a:lnTo>
                  <a:lnTo>
                    <a:pt x="178726" y="57662"/>
                  </a:lnTo>
                  <a:lnTo>
                    <a:pt x="179124" y="64159"/>
                  </a:lnTo>
                  <a:lnTo>
                    <a:pt x="179565" y="78998"/>
                  </a:lnTo>
                  <a:lnTo>
                    <a:pt x="180635" y="86955"/>
                  </a:lnTo>
                  <a:lnTo>
                    <a:pt x="182301" y="95117"/>
                  </a:lnTo>
                  <a:lnTo>
                    <a:pt x="184364" y="103416"/>
                  </a:lnTo>
                  <a:lnTo>
                    <a:pt x="185739" y="111807"/>
                  </a:lnTo>
                  <a:lnTo>
                    <a:pt x="186656" y="120257"/>
                  </a:lnTo>
                  <a:lnTo>
                    <a:pt x="187268" y="128749"/>
                  </a:lnTo>
                  <a:lnTo>
                    <a:pt x="187675" y="137267"/>
                  </a:lnTo>
                  <a:lnTo>
                    <a:pt x="188128" y="154353"/>
                  </a:lnTo>
                  <a:lnTo>
                    <a:pt x="188490" y="290273"/>
                  </a:lnTo>
                  <a:lnTo>
                    <a:pt x="187537" y="298290"/>
                  </a:lnTo>
                  <a:lnTo>
                    <a:pt x="185950" y="305540"/>
                  </a:lnTo>
                  <a:lnTo>
                    <a:pt x="181646" y="319628"/>
                  </a:lnTo>
                  <a:lnTo>
                    <a:pt x="176559" y="335414"/>
                  </a:lnTo>
                  <a:lnTo>
                    <a:pt x="174821" y="342672"/>
                  </a:lnTo>
                  <a:lnTo>
                    <a:pt x="173663" y="349415"/>
                  </a:lnTo>
                  <a:lnTo>
                    <a:pt x="171423" y="361988"/>
                  </a:lnTo>
                  <a:lnTo>
                    <a:pt x="167252" y="373926"/>
                  </a:lnTo>
                  <a:lnTo>
                    <a:pt x="159684" y="385582"/>
                  </a:lnTo>
                  <a:lnTo>
                    <a:pt x="150922" y="396160"/>
                  </a:lnTo>
                  <a:lnTo>
                    <a:pt x="140635" y="407470"/>
                  </a:lnTo>
                  <a:lnTo>
                    <a:pt x="134519" y="413825"/>
                  </a:lnTo>
                  <a:lnTo>
                    <a:pt x="131554" y="415901"/>
                  </a:lnTo>
                  <a:lnTo>
                    <a:pt x="125721" y="418207"/>
                  </a:lnTo>
                  <a:lnTo>
                    <a:pt x="117081" y="419505"/>
                  </a:lnTo>
                  <a:lnTo>
                    <a:pt x="108810" y="419809"/>
                  </a:lnTo>
                  <a:lnTo>
                    <a:pt x="103937" y="419890"/>
                  </a:lnTo>
                  <a:lnTo>
                    <a:pt x="99737" y="418992"/>
                  </a:lnTo>
                  <a:lnTo>
                    <a:pt x="92529" y="415453"/>
                  </a:lnTo>
                  <a:lnTo>
                    <a:pt x="83117" y="408107"/>
                  </a:lnTo>
                  <a:lnTo>
                    <a:pt x="74295" y="395346"/>
                  </a:lnTo>
                  <a:lnTo>
                    <a:pt x="68522" y="384942"/>
                  </a:lnTo>
                  <a:lnTo>
                    <a:pt x="65648" y="379500"/>
                  </a:lnTo>
                  <a:lnTo>
                    <a:pt x="62456" y="368374"/>
                  </a:lnTo>
                  <a:lnTo>
                    <a:pt x="61038" y="356127"/>
                  </a:lnTo>
                  <a:lnTo>
                    <a:pt x="60660" y="348860"/>
                  </a:lnTo>
                  <a:lnTo>
                    <a:pt x="60239" y="333166"/>
                  </a:lnTo>
                  <a:lnTo>
                    <a:pt x="60052" y="316666"/>
                  </a:lnTo>
                  <a:lnTo>
                    <a:pt x="61907" y="308266"/>
                  </a:lnTo>
                  <a:lnTo>
                    <a:pt x="65049" y="299808"/>
                  </a:lnTo>
                  <a:lnTo>
                    <a:pt x="69048" y="291312"/>
                  </a:lnTo>
                  <a:lnTo>
                    <a:pt x="72667" y="282790"/>
                  </a:lnTo>
                  <a:lnTo>
                    <a:pt x="76032" y="274252"/>
                  </a:lnTo>
                  <a:lnTo>
                    <a:pt x="79228" y="265702"/>
                  </a:lnTo>
                  <a:lnTo>
                    <a:pt x="84217" y="257144"/>
                  </a:lnTo>
                  <a:lnTo>
                    <a:pt x="90400" y="248582"/>
                  </a:lnTo>
                  <a:lnTo>
                    <a:pt x="97379" y="240016"/>
                  </a:lnTo>
                  <a:lnTo>
                    <a:pt x="103937" y="231448"/>
                  </a:lnTo>
                  <a:lnTo>
                    <a:pt x="110214" y="222879"/>
                  </a:lnTo>
                  <a:lnTo>
                    <a:pt x="116303" y="214308"/>
                  </a:lnTo>
                  <a:lnTo>
                    <a:pt x="123221" y="206689"/>
                  </a:lnTo>
                  <a:lnTo>
                    <a:pt x="130689" y="199705"/>
                  </a:lnTo>
                  <a:lnTo>
                    <a:pt x="138527" y="193144"/>
                  </a:lnTo>
                  <a:lnTo>
                    <a:pt x="146609" y="185913"/>
                  </a:lnTo>
                  <a:lnTo>
                    <a:pt x="163208" y="170258"/>
                  </a:lnTo>
                  <a:lnTo>
                    <a:pt x="171636" y="163987"/>
                  </a:lnTo>
                  <a:lnTo>
                    <a:pt x="180112" y="158855"/>
                  </a:lnTo>
                  <a:lnTo>
                    <a:pt x="188619" y="154481"/>
                  </a:lnTo>
                  <a:lnTo>
                    <a:pt x="197148" y="149660"/>
                  </a:lnTo>
                  <a:lnTo>
                    <a:pt x="205693" y="144540"/>
                  </a:lnTo>
                  <a:lnTo>
                    <a:pt x="214246" y="139223"/>
                  </a:lnTo>
                  <a:lnTo>
                    <a:pt x="221854" y="134725"/>
                  </a:lnTo>
                  <a:lnTo>
                    <a:pt x="228830" y="130774"/>
                  </a:lnTo>
                  <a:lnTo>
                    <a:pt x="241662" y="123844"/>
                  </a:lnTo>
                  <a:lnTo>
                    <a:pt x="253715" y="117589"/>
                  </a:lnTo>
                  <a:lnTo>
                    <a:pt x="260548" y="114588"/>
                  </a:lnTo>
                  <a:lnTo>
                    <a:pt x="267962" y="111634"/>
                  </a:lnTo>
                  <a:lnTo>
                    <a:pt x="275760" y="108712"/>
                  </a:lnTo>
                  <a:lnTo>
                    <a:pt x="282866" y="106765"/>
                  </a:lnTo>
                  <a:lnTo>
                    <a:pt x="289507" y="105466"/>
                  </a:lnTo>
                  <a:lnTo>
                    <a:pt x="295840" y="104601"/>
                  </a:lnTo>
                  <a:lnTo>
                    <a:pt x="305416" y="101099"/>
                  </a:lnTo>
                  <a:lnTo>
                    <a:pt x="313800" y="96367"/>
                  </a:lnTo>
                  <a:lnTo>
                    <a:pt x="323876" y="91090"/>
                  </a:lnTo>
                  <a:lnTo>
                    <a:pt x="332164" y="88109"/>
                  </a:lnTo>
                  <a:lnTo>
                    <a:pt x="342795" y="8572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8800487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3843338" cy="29665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/>
          <p:nvPr/>
        </p:nvSpPr>
        <p:spPr>
          <a:xfrm>
            <a:off x="4419600" y="381000"/>
            <a:ext cx="4572000" cy="2357568"/>
          </a:xfrm>
          <a:prstGeom prst="rect">
            <a:avLst/>
          </a:prstGeom>
        </p:spPr>
        <p:txBody>
          <a:bodyPr>
            <a:spAutoFit/>
          </a:bodyPr>
          <a:lstStyle/>
          <a:p>
            <a:pPr lvl="0">
              <a:spcBef>
                <a:spcPct val="20000"/>
              </a:spcBef>
            </a:pPr>
            <a:r>
              <a:rPr lang="en-US" sz="3200" dirty="0">
                <a:solidFill>
                  <a:prstClr val="black"/>
                </a:solidFill>
              </a:rPr>
              <a:t>2. sin y = 4/6</a:t>
            </a:r>
          </a:p>
          <a:p>
            <a:pPr lvl="0">
              <a:spcBef>
                <a:spcPct val="20000"/>
              </a:spcBef>
            </a:pPr>
            <a:r>
              <a:rPr lang="en-US" sz="3200" b="1" i="1" dirty="0">
                <a:solidFill>
                  <a:prstClr val="black"/>
                </a:solidFill>
              </a:rPr>
              <a:t>y= 41-42</a:t>
            </a:r>
          </a:p>
          <a:p>
            <a:pPr lvl="0">
              <a:spcBef>
                <a:spcPct val="20000"/>
              </a:spcBef>
            </a:pPr>
            <a:r>
              <a:rPr lang="en-US" sz="3200" dirty="0">
                <a:solidFill>
                  <a:prstClr val="black"/>
                </a:solidFill>
              </a:rPr>
              <a:t>cos x = 4/6</a:t>
            </a:r>
          </a:p>
          <a:p>
            <a:pPr lvl="0">
              <a:spcBef>
                <a:spcPct val="20000"/>
              </a:spcBef>
            </a:pPr>
            <a:r>
              <a:rPr lang="en-US" sz="3200" b="1" i="1" dirty="0">
                <a:solidFill>
                  <a:prstClr val="black"/>
                </a:solidFill>
              </a:rPr>
              <a:t>X= 48-49</a:t>
            </a:r>
            <a:endParaRPr lang="en-US" sz="3200" b="1" i="1" dirty="0">
              <a:solidFill>
                <a:prstClr val="black"/>
              </a:solidFill>
            </a:endParaRPr>
          </a:p>
        </p:txBody>
      </p:sp>
      <p:grpSp>
        <p:nvGrpSpPr>
          <p:cNvPr id="20" name="Group 19"/>
          <p:cNvGrpSpPr/>
          <p:nvPr/>
        </p:nvGrpSpPr>
        <p:grpSpPr>
          <a:xfrm>
            <a:off x="962977" y="3248977"/>
            <a:ext cx="3574733" cy="553308"/>
            <a:chOff x="962977" y="3248977"/>
            <a:chExt cx="3574733" cy="553308"/>
          </a:xfrm>
        </p:grpSpPr>
        <p:sp>
          <p:nvSpPr>
            <p:cNvPr id="4" name="SMARTPenAnnotation151"/>
            <p:cNvSpPr/>
            <p:nvPr/>
          </p:nvSpPr>
          <p:spPr>
            <a:xfrm>
              <a:off x="962977" y="3283267"/>
              <a:ext cx="256658" cy="342783"/>
            </a:xfrm>
            <a:custGeom>
              <a:avLst/>
              <a:gdLst/>
              <a:ahLst/>
              <a:cxnLst/>
              <a:rect l="0" t="0" r="0" b="0"/>
              <a:pathLst>
                <a:path w="256658" h="342783">
                  <a:moveTo>
                    <a:pt x="197167" y="0"/>
                  </a:moveTo>
                  <a:lnTo>
                    <a:pt x="147135" y="0"/>
                  </a:lnTo>
                  <a:lnTo>
                    <a:pt x="141905" y="953"/>
                  </a:lnTo>
                  <a:lnTo>
                    <a:pt x="136513" y="2540"/>
                  </a:lnTo>
                  <a:lnTo>
                    <a:pt x="131014" y="4551"/>
                  </a:lnTo>
                  <a:lnTo>
                    <a:pt x="126395" y="6844"/>
                  </a:lnTo>
                  <a:lnTo>
                    <a:pt x="114391" y="14622"/>
                  </a:lnTo>
                  <a:lnTo>
                    <a:pt x="109598" y="17368"/>
                  </a:lnTo>
                  <a:lnTo>
                    <a:pt x="104498" y="20151"/>
                  </a:lnTo>
                  <a:lnTo>
                    <a:pt x="99193" y="22007"/>
                  </a:lnTo>
                  <a:lnTo>
                    <a:pt x="93751" y="23244"/>
                  </a:lnTo>
                  <a:lnTo>
                    <a:pt x="88218" y="24068"/>
                  </a:lnTo>
                  <a:lnTo>
                    <a:pt x="82625" y="25570"/>
                  </a:lnTo>
                  <a:lnTo>
                    <a:pt x="76991" y="27525"/>
                  </a:lnTo>
                  <a:lnTo>
                    <a:pt x="71330" y="29780"/>
                  </a:lnTo>
                  <a:lnTo>
                    <a:pt x="65651" y="32236"/>
                  </a:lnTo>
                  <a:lnTo>
                    <a:pt x="54260" y="37505"/>
                  </a:lnTo>
                  <a:lnTo>
                    <a:pt x="49509" y="41195"/>
                  </a:lnTo>
                  <a:lnTo>
                    <a:pt x="41689" y="50377"/>
                  </a:lnTo>
                  <a:lnTo>
                    <a:pt x="37318" y="54540"/>
                  </a:lnTo>
                  <a:lnTo>
                    <a:pt x="32498" y="58267"/>
                  </a:lnTo>
                  <a:lnTo>
                    <a:pt x="27380" y="61705"/>
                  </a:lnTo>
                  <a:lnTo>
                    <a:pt x="23016" y="64949"/>
                  </a:lnTo>
                  <a:lnTo>
                    <a:pt x="15627" y="71094"/>
                  </a:lnTo>
                  <a:lnTo>
                    <a:pt x="13275" y="74066"/>
                  </a:lnTo>
                  <a:lnTo>
                    <a:pt x="9013" y="82800"/>
                  </a:lnTo>
                  <a:lnTo>
                    <a:pt x="3094" y="91420"/>
                  </a:lnTo>
                  <a:lnTo>
                    <a:pt x="1375" y="97146"/>
                  </a:lnTo>
                  <a:lnTo>
                    <a:pt x="407" y="105725"/>
                  </a:lnTo>
                  <a:lnTo>
                    <a:pt x="121" y="114300"/>
                  </a:lnTo>
                  <a:lnTo>
                    <a:pt x="1033" y="117157"/>
                  </a:lnTo>
                  <a:lnTo>
                    <a:pt x="4587" y="122872"/>
                  </a:lnTo>
                  <a:lnTo>
                    <a:pt x="11942" y="131445"/>
                  </a:lnTo>
                  <a:lnTo>
                    <a:pt x="17486" y="134303"/>
                  </a:lnTo>
                  <a:lnTo>
                    <a:pt x="24993" y="137160"/>
                  </a:lnTo>
                  <a:lnTo>
                    <a:pt x="33807" y="140018"/>
                  </a:lnTo>
                  <a:lnTo>
                    <a:pt x="41588" y="142875"/>
                  </a:lnTo>
                  <a:lnTo>
                    <a:pt x="48680" y="145733"/>
                  </a:lnTo>
                  <a:lnTo>
                    <a:pt x="55313" y="148590"/>
                  </a:lnTo>
                  <a:lnTo>
                    <a:pt x="61641" y="150495"/>
                  </a:lnTo>
                  <a:lnTo>
                    <a:pt x="67764" y="151765"/>
                  </a:lnTo>
                  <a:lnTo>
                    <a:pt x="73751" y="152612"/>
                  </a:lnTo>
                  <a:lnTo>
                    <a:pt x="79647" y="154129"/>
                  </a:lnTo>
                  <a:lnTo>
                    <a:pt x="85483" y="156092"/>
                  </a:lnTo>
                  <a:lnTo>
                    <a:pt x="91279" y="158354"/>
                  </a:lnTo>
                  <a:lnTo>
                    <a:pt x="97047" y="160815"/>
                  </a:lnTo>
                  <a:lnTo>
                    <a:pt x="108537" y="166088"/>
                  </a:lnTo>
                  <a:lnTo>
                    <a:pt x="115221" y="168828"/>
                  </a:lnTo>
                  <a:lnTo>
                    <a:pt x="122534" y="171607"/>
                  </a:lnTo>
                  <a:lnTo>
                    <a:pt x="138279" y="177235"/>
                  </a:lnTo>
                  <a:lnTo>
                    <a:pt x="154802" y="182911"/>
                  </a:lnTo>
                  <a:lnTo>
                    <a:pt x="162257" y="185758"/>
                  </a:lnTo>
                  <a:lnTo>
                    <a:pt x="169131" y="188609"/>
                  </a:lnTo>
                  <a:lnTo>
                    <a:pt x="175619" y="191462"/>
                  </a:lnTo>
                  <a:lnTo>
                    <a:pt x="182802" y="194316"/>
                  </a:lnTo>
                  <a:lnTo>
                    <a:pt x="198403" y="200028"/>
                  </a:lnTo>
                  <a:lnTo>
                    <a:pt x="205611" y="202884"/>
                  </a:lnTo>
                  <a:lnTo>
                    <a:pt x="212321" y="205741"/>
                  </a:lnTo>
                  <a:lnTo>
                    <a:pt x="218700" y="208598"/>
                  </a:lnTo>
                  <a:lnTo>
                    <a:pt x="223905" y="212408"/>
                  </a:lnTo>
                  <a:lnTo>
                    <a:pt x="228327" y="216853"/>
                  </a:lnTo>
                  <a:lnTo>
                    <a:pt x="235781" y="225919"/>
                  </a:lnTo>
                  <a:lnTo>
                    <a:pt x="242269" y="233124"/>
                  </a:lnTo>
                  <a:lnTo>
                    <a:pt x="248328" y="242041"/>
                  </a:lnTo>
                  <a:lnTo>
                    <a:pt x="253243" y="251401"/>
                  </a:lnTo>
                  <a:lnTo>
                    <a:pt x="255427" y="258736"/>
                  </a:lnTo>
                  <a:lnTo>
                    <a:pt x="256398" y="267711"/>
                  </a:lnTo>
                  <a:lnTo>
                    <a:pt x="256657" y="272772"/>
                  </a:lnTo>
                  <a:lnTo>
                    <a:pt x="255877" y="277098"/>
                  </a:lnTo>
                  <a:lnTo>
                    <a:pt x="252471" y="284445"/>
                  </a:lnTo>
                  <a:lnTo>
                    <a:pt x="245198" y="293936"/>
                  </a:lnTo>
                  <a:lnTo>
                    <a:pt x="237247" y="299866"/>
                  </a:lnTo>
                  <a:lnTo>
                    <a:pt x="232460" y="302781"/>
                  </a:lnTo>
                  <a:lnTo>
                    <a:pt x="224600" y="308559"/>
                  </a:lnTo>
                  <a:lnTo>
                    <a:pt x="221171" y="311434"/>
                  </a:lnTo>
                  <a:lnTo>
                    <a:pt x="216027" y="314302"/>
                  </a:lnTo>
                  <a:lnTo>
                    <a:pt x="209741" y="317168"/>
                  </a:lnTo>
                  <a:lnTo>
                    <a:pt x="202692" y="320030"/>
                  </a:lnTo>
                  <a:lnTo>
                    <a:pt x="195136" y="322891"/>
                  </a:lnTo>
                  <a:lnTo>
                    <a:pt x="179119" y="328610"/>
                  </a:lnTo>
                  <a:lnTo>
                    <a:pt x="171800" y="330516"/>
                  </a:lnTo>
                  <a:lnTo>
                    <a:pt x="165016" y="331786"/>
                  </a:lnTo>
                  <a:lnTo>
                    <a:pt x="158588" y="332633"/>
                  </a:lnTo>
                  <a:lnTo>
                    <a:pt x="151445" y="334151"/>
                  </a:lnTo>
                  <a:lnTo>
                    <a:pt x="143826" y="336115"/>
                  </a:lnTo>
                  <a:lnTo>
                    <a:pt x="135889" y="338377"/>
                  </a:lnTo>
                  <a:lnTo>
                    <a:pt x="127740" y="339885"/>
                  </a:lnTo>
                  <a:lnTo>
                    <a:pt x="119450" y="340890"/>
                  </a:lnTo>
                  <a:lnTo>
                    <a:pt x="111066" y="341560"/>
                  </a:lnTo>
                  <a:lnTo>
                    <a:pt x="103571" y="342007"/>
                  </a:lnTo>
                  <a:lnTo>
                    <a:pt x="90164" y="342503"/>
                  </a:lnTo>
                  <a:lnTo>
                    <a:pt x="71906" y="342782"/>
                  </a:lnTo>
                  <a:lnTo>
                    <a:pt x="66035" y="341869"/>
                  </a:lnTo>
                  <a:lnTo>
                    <a:pt x="60216" y="340308"/>
                  </a:lnTo>
                  <a:lnTo>
                    <a:pt x="54431" y="338315"/>
                  </a:lnTo>
                  <a:lnTo>
                    <a:pt x="49623" y="336986"/>
                  </a:lnTo>
                  <a:lnTo>
                    <a:pt x="41739" y="335509"/>
                  </a:lnTo>
                  <a:lnTo>
                    <a:pt x="37351" y="334163"/>
                  </a:lnTo>
                  <a:lnTo>
                    <a:pt x="32521" y="332313"/>
                  </a:lnTo>
                  <a:lnTo>
                    <a:pt x="27395" y="330127"/>
                  </a:lnTo>
                  <a:lnTo>
                    <a:pt x="23026" y="328669"/>
                  </a:lnTo>
                  <a:lnTo>
                    <a:pt x="15631" y="327050"/>
                  </a:lnTo>
                  <a:lnTo>
                    <a:pt x="13278" y="325666"/>
                  </a:lnTo>
                  <a:lnTo>
                    <a:pt x="11710" y="323791"/>
                  </a:lnTo>
                  <a:lnTo>
                    <a:pt x="10664" y="321588"/>
                  </a:lnTo>
                  <a:lnTo>
                    <a:pt x="3094" y="312161"/>
                  </a:lnTo>
                  <a:lnTo>
                    <a:pt x="407" y="309078"/>
                  </a:lnTo>
                  <a:lnTo>
                    <a:pt x="24" y="299907"/>
                  </a:lnTo>
                  <a:lnTo>
                    <a:pt x="0" y="29146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SMARTPenAnnotation152"/>
            <p:cNvSpPr/>
            <p:nvPr/>
          </p:nvSpPr>
          <p:spPr>
            <a:xfrm>
              <a:off x="1348739" y="3360420"/>
              <a:ext cx="68231" cy="204366"/>
            </a:xfrm>
            <a:custGeom>
              <a:avLst/>
              <a:gdLst/>
              <a:ahLst/>
              <a:cxnLst/>
              <a:rect l="0" t="0" r="0" b="0"/>
              <a:pathLst>
                <a:path w="68231" h="204366">
                  <a:moveTo>
                    <a:pt x="0" y="0"/>
                  </a:moveTo>
                  <a:lnTo>
                    <a:pt x="0" y="11931"/>
                  </a:lnTo>
                  <a:lnTo>
                    <a:pt x="953" y="14622"/>
                  </a:lnTo>
                  <a:lnTo>
                    <a:pt x="2540" y="17368"/>
                  </a:lnTo>
                  <a:lnTo>
                    <a:pt x="4551" y="20151"/>
                  </a:lnTo>
                  <a:lnTo>
                    <a:pt x="5892" y="23911"/>
                  </a:lnTo>
                  <a:lnTo>
                    <a:pt x="6786" y="28323"/>
                  </a:lnTo>
                  <a:lnTo>
                    <a:pt x="7381" y="33170"/>
                  </a:lnTo>
                  <a:lnTo>
                    <a:pt x="7779" y="38305"/>
                  </a:lnTo>
                  <a:lnTo>
                    <a:pt x="8043" y="43635"/>
                  </a:lnTo>
                  <a:lnTo>
                    <a:pt x="8220" y="49092"/>
                  </a:lnTo>
                  <a:lnTo>
                    <a:pt x="12148" y="54635"/>
                  </a:lnTo>
                  <a:lnTo>
                    <a:pt x="18576" y="60236"/>
                  </a:lnTo>
                  <a:lnTo>
                    <a:pt x="26672" y="65875"/>
                  </a:lnTo>
                  <a:lnTo>
                    <a:pt x="33021" y="71539"/>
                  </a:lnTo>
                  <a:lnTo>
                    <a:pt x="38207" y="77220"/>
                  </a:lnTo>
                  <a:lnTo>
                    <a:pt x="42616" y="82912"/>
                  </a:lnTo>
                  <a:lnTo>
                    <a:pt x="45556" y="88612"/>
                  </a:lnTo>
                  <a:lnTo>
                    <a:pt x="47516" y="94317"/>
                  </a:lnTo>
                  <a:lnTo>
                    <a:pt x="48822" y="100026"/>
                  </a:lnTo>
                  <a:lnTo>
                    <a:pt x="50646" y="105736"/>
                  </a:lnTo>
                  <a:lnTo>
                    <a:pt x="52814" y="111448"/>
                  </a:lnTo>
                  <a:lnTo>
                    <a:pt x="55212" y="117161"/>
                  </a:lnTo>
                  <a:lnTo>
                    <a:pt x="56811" y="122875"/>
                  </a:lnTo>
                  <a:lnTo>
                    <a:pt x="57877" y="128589"/>
                  </a:lnTo>
                  <a:lnTo>
                    <a:pt x="58587" y="134303"/>
                  </a:lnTo>
                  <a:lnTo>
                    <a:pt x="60013" y="140018"/>
                  </a:lnTo>
                  <a:lnTo>
                    <a:pt x="61916" y="145733"/>
                  </a:lnTo>
                  <a:lnTo>
                    <a:pt x="64138" y="151447"/>
                  </a:lnTo>
                  <a:lnTo>
                    <a:pt x="65619" y="156210"/>
                  </a:lnTo>
                  <a:lnTo>
                    <a:pt x="66606" y="160337"/>
                  </a:lnTo>
                  <a:lnTo>
                    <a:pt x="67264" y="164041"/>
                  </a:lnTo>
                  <a:lnTo>
                    <a:pt x="67703" y="168416"/>
                  </a:lnTo>
                  <a:lnTo>
                    <a:pt x="67995" y="173237"/>
                  </a:lnTo>
                  <a:lnTo>
                    <a:pt x="68190" y="178357"/>
                  </a:lnTo>
                  <a:lnTo>
                    <a:pt x="67368" y="182722"/>
                  </a:lnTo>
                  <a:lnTo>
                    <a:pt x="65867" y="186584"/>
                  </a:lnTo>
                  <a:lnTo>
                    <a:pt x="61165" y="195077"/>
                  </a:lnTo>
                  <a:lnTo>
                    <a:pt x="60522" y="198778"/>
                  </a:lnTo>
                  <a:lnTo>
                    <a:pt x="60109" y="204365"/>
                  </a:lnTo>
                  <a:lnTo>
                    <a:pt x="61028" y="203870"/>
                  </a:lnTo>
                  <a:lnTo>
                    <a:pt x="62593" y="202588"/>
                  </a:lnTo>
                  <a:lnTo>
                    <a:pt x="67398" y="198238"/>
                  </a:lnTo>
                  <a:lnTo>
                    <a:pt x="67792" y="196929"/>
                  </a:lnTo>
                  <a:lnTo>
                    <a:pt x="68230" y="192934"/>
                  </a:lnTo>
                  <a:lnTo>
                    <a:pt x="67394" y="191487"/>
                  </a:lnTo>
                  <a:lnTo>
                    <a:pt x="65885" y="190523"/>
                  </a:lnTo>
                  <a:lnTo>
                    <a:pt x="60008" y="18859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SMARTPenAnnotation153"/>
            <p:cNvSpPr/>
            <p:nvPr/>
          </p:nvSpPr>
          <p:spPr>
            <a:xfrm>
              <a:off x="1314449" y="3248977"/>
              <a:ext cx="17146" cy="17146"/>
            </a:xfrm>
            <a:custGeom>
              <a:avLst/>
              <a:gdLst/>
              <a:ahLst/>
              <a:cxnLst/>
              <a:rect l="0" t="0" r="0" b="0"/>
              <a:pathLst>
                <a:path w="17146" h="17146">
                  <a:moveTo>
                    <a:pt x="17145" y="17145"/>
                  </a:moveTo>
                  <a:lnTo>
                    <a:pt x="12595" y="17145"/>
                  </a:lnTo>
                  <a:lnTo>
                    <a:pt x="10301" y="16193"/>
                  </a:lnTo>
                  <a:lnTo>
                    <a:pt x="7820" y="14605"/>
                  </a:lnTo>
                  <a:lnTo>
                    <a:pt x="1545" y="9764"/>
                  </a:lnTo>
                  <a:lnTo>
                    <a:pt x="1030" y="8414"/>
                  </a:lnTo>
                  <a:lnTo>
                    <a:pt x="687" y="6562"/>
                  </a:lnTo>
                  <a:lnTo>
                    <a:pt x="0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SMARTPenAnnotation154"/>
            <p:cNvSpPr/>
            <p:nvPr/>
          </p:nvSpPr>
          <p:spPr>
            <a:xfrm>
              <a:off x="1520189" y="3334702"/>
              <a:ext cx="248604" cy="222886"/>
            </a:xfrm>
            <a:custGeom>
              <a:avLst/>
              <a:gdLst/>
              <a:ahLst/>
              <a:cxnLst/>
              <a:rect l="0" t="0" r="0" b="0"/>
              <a:pathLst>
                <a:path w="248604" h="222886">
                  <a:moveTo>
                    <a:pt x="0" y="0"/>
                  </a:moveTo>
                  <a:lnTo>
                    <a:pt x="0" y="4551"/>
                  </a:lnTo>
                  <a:lnTo>
                    <a:pt x="953" y="6844"/>
                  </a:lnTo>
                  <a:lnTo>
                    <a:pt x="5892" y="13669"/>
                  </a:lnTo>
                  <a:lnTo>
                    <a:pt x="7381" y="15600"/>
                  </a:lnTo>
                  <a:lnTo>
                    <a:pt x="10583" y="21539"/>
                  </a:lnTo>
                  <a:lnTo>
                    <a:pt x="12771" y="25789"/>
                  </a:lnTo>
                  <a:lnTo>
                    <a:pt x="14229" y="30528"/>
                  </a:lnTo>
                  <a:lnTo>
                    <a:pt x="15201" y="35592"/>
                  </a:lnTo>
                  <a:lnTo>
                    <a:pt x="15849" y="40873"/>
                  </a:lnTo>
                  <a:lnTo>
                    <a:pt x="16281" y="46298"/>
                  </a:lnTo>
                  <a:lnTo>
                    <a:pt x="16569" y="51821"/>
                  </a:lnTo>
                  <a:lnTo>
                    <a:pt x="16761" y="57408"/>
                  </a:lnTo>
                  <a:lnTo>
                    <a:pt x="17842" y="63037"/>
                  </a:lnTo>
                  <a:lnTo>
                    <a:pt x="19515" y="68694"/>
                  </a:lnTo>
                  <a:lnTo>
                    <a:pt x="21583" y="74371"/>
                  </a:lnTo>
                  <a:lnTo>
                    <a:pt x="25818" y="80061"/>
                  </a:lnTo>
                  <a:lnTo>
                    <a:pt x="31500" y="85759"/>
                  </a:lnTo>
                  <a:lnTo>
                    <a:pt x="38145" y="91463"/>
                  </a:lnTo>
                  <a:lnTo>
                    <a:pt x="43528" y="97170"/>
                  </a:lnTo>
                  <a:lnTo>
                    <a:pt x="48069" y="102880"/>
                  </a:lnTo>
                  <a:lnTo>
                    <a:pt x="52048" y="108592"/>
                  </a:lnTo>
                  <a:lnTo>
                    <a:pt x="53749" y="115257"/>
                  </a:lnTo>
                  <a:lnTo>
                    <a:pt x="53930" y="122558"/>
                  </a:lnTo>
                  <a:lnTo>
                    <a:pt x="53099" y="130283"/>
                  </a:lnTo>
                  <a:lnTo>
                    <a:pt x="52544" y="136385"/>
                  </a:lnTo>
                  <a:lnTo>
                    <a:pt x="52175" y="141406"/>
                  </a:lnTo>
                  <a:lnTo>
                    <a:pt x="51928" y="145706"/>
                  </a:lnTo>
                  <a:lnTo>
                    <a:pt x="51654" y="153023"/>
                  </a:lnTo>
                  <a:lnTo>
                    <a:pt x="51500" y="162498"/>
                  </a:lnTo>
                  <a:lnTo>
                    <a:pt x="51436" y="179514"/>
                  </a:lnTo>
                  <a:lnTo>
                    <a:pt x="56375" y="179922"/>
                  </a:lnTo>
                  <a:lnTo>
                    <a:pt x="52274" y="180009"/>
                  </a:lnTo>
                  <a:lnTo>
                    <a:pt x="51994" y="179061"/>
                  </a:lnTo>
                  <a:lnTo>
                    <a:pt x="51601" y="173176"/>
                  </a:lnTo>
                  <a:lnTo>
                    <a:pt x="51509" y="168090"/>
                  </a:lnTo>
                  <a:lnTo>
                    <a:pt x="51457" y="155320"/>
                  </a:lnTo>
                  <a:lnTo>
                    <a:pt x="52403" y="150219"/>
                  </a:lnTo>
                  <a:lnTo>
                    <a:pt x="53985" y="144914"/>
                  </a:lnTo>
                  <a:lnTo>
                    <a:pt x="55993" y="139471"/>
                  </a:lnTo>
                  <a:lnTo>
                    <a:pt x="57331" y="133938"/>
                  </a:lnTo>
                  <a:lnTo>
                    <a:pt x="58223" y="128345"/>
                  </a:lnTo>
                  <a:lnTo>
                    <a:pt x="58818" y="122711"/>
                  </a:lnTo>
                  <a:lnTo>
                    <a:pt x="57310" y="116097"/>
                  </a:lnTo>
                  <a:lnTo>
                    <a:pt x="54399" y="108831"/>
                  </a:lnTo>
                  <a:lnTo>
                    <a:pt x="50554" y="101129"/>
                  </a:lnTo>
                  <a:lnTo>
                    <a:pt x="48943" y="94089"/>
                  </a:lnTo>
                  <a:lnTo>
                    <a:pt x="48821" y="87491"/>
                  </a:lnTo>
                  <a:lnTo>
                    <a:pt x="49693" y="81188"/>
                  </a:lnTo>
                  <a:lnTo>
                    <a:pt x="51226" y="75080"/>
                  </a:lnTo>
                  <a:lnTo>
                    <a:pt x="53201" y="69104"/>
                  </a:lnTo>
                  <a:lnTo>
                    <a:pt x="55470" y="63214"/>
                  </a:lnTo>
                  <a:lnTo>
                    <a:pt x="58888" y="58335"/>
                  </a:lnTo>
                  <a:lnTo>
                    <a:pt x="63071" y="54130"/>
                  </a:lnTo>
                  <a:lnTo>
                    <a:pt x="67765" y="50374"/>
                  </a:lnTo>
                  <a:lnTo>
                    <a:pt x="72799" y="46918"/>
                  </a:lnTo>
                  <a:lnTo>
                    <a:pt x="78060" y="43661"/>
                  </a:lnTo>
                  <a:lnTo>
                    <a:pt x="83473" y="40537"/>
                  </a:lnTo>
                  <a:lnTo>
                    <a:pt x="94567" y="34527"/>
                  </a:lnTo>
                  <a:lnTo>
                    <a:pt x="100192" y="31590"/>
                  </a:lnTo>
                  <a:lnTo>
                    <a:pt x="104895" y="29633"/>
                  </a:lnTo>
                  <a:lnTo>
                    <a:pt x="112660" y="27457"/>
                  </a:lnTo>
                  <a:lnTo>
                    <a:pt x="117017" y="27830"/>
                  </a:lnTo>
                  <a:lnTo>
                    <a:pt x="121827" y="29031"/>
                  </a:lnTo>
                  <a:lnTo>
                    <a:pt x="126938" y="30784"/>
                  </a:lnTo>
                  <a:lnTo>
                    <a:pt x="131298" y="32905"/>
                  </a:lnTo>
                  <a:lnTo>
                    <a:pt x="138683" y="37802"/>
                  </a:lnTo>
                  <a:lnTo>
                    <a:pt x="145139" y="43153"/>
                  </a:lnTo>
                  <a:lnTo>
                    <a:pt x="148195" y="45914"/>
                  </a:lnTo>
                  <a:lnTo>
                    <a:pt x="151184" y="49660"/>
                  </a:lnTo>
                  <a:lnTo>
                    <a:pt x="154130" y="54061"/>
                  </a:lnTo>
                  <a:lnTo>
                    <a:pt x="157046" y="58901"/>
                  </a:lnTo>
                  <a:lnTo>
                    <a:pt x="159942" y="64032"/>
                  </a:lnTo>
                  <a:lnTo>
                    <a:pt x="165701" y="74814"/>
                  </a:lnTo>
                  <a:lnTo>
                    <a:pt x="171427" y="81308"/>
                  </a:lnTo>
                  <a:lnTo>
                    <a:pt x="179055" y="88496"/>
                  </a:lnTo>
                  <a:lnTo>
                    <a:pt x="187950" y="96145"/>
                  </a:lnTo>
                  <a:lnTo>
                    <a:pt x="193880" y="103149"/>
                  </a:lnTo>
                  <a:lnTo>
                    <a:pt x="197834" y="109724"/>
                  </a:lnTo>
                  <a:lnTo>
                    <a:pt x="200469" y="116012"/>
                  </a:lnTo>
                  <a:lnTo>
                    <a:pt x="203179" y="123061"/>
                  </a:lnTo>
                  <a:lnTo>
                    <a:pt x="208729" y="138514"/>
                  </a:lnTo>
                  <a:lnTo>
                    <a:pt x="210591" y="144730"/>
                  </a:lnTo>
                  <a:lnTo>
                    <a:pt x="211831" y="149827"/>
                  </a:lnTo>
                  <a:lnTo>
                    <a:pt x="212659" y="154177"/>
                  </a:lnTo>
                  <a:lnTo>
                    <a:pt x="214163" y="158982"/>
                  </a:lnTo>
                  <a:lnTo>
                    <a:pt x="216118" y="164091"/>
                  </a:lnTo>
                  <a:lnTo>
                    <a:pt x="218374" y="169401"/>
                  </a:lnTo>
                  <a:lnTo>
                    <a:pt x="219878" y="174847"/>
                  </a:lnTo>
                  <a:lnTo>
                    <a:pt x="220880" y="180382"/>
                  </a:lnTo>
                  <a:lnTo>
                    <a:pt x="221549" y="185978"/>
                  </a:lnTo>
                  <a:lnTo>
                    <a:pt x="222947" y="190660"/>
                  </a:lnTo>
                  <a:lnTo>
                    <a:pt x="224831" y="194734"/>
                  </a:lnTo>
                  <a:lnTo>
                    <a:pt x="227040" y="198403"/>
                  </a:lnTo>
                  <a:lnTo>
                    <a:pt x="229495" y="205019"/>
                  </a:lnTo>
                  <a:lnTo>
                    <a:pt x="230149" y="208117"/>
                  </a:lnTo>
                  <a:lnTo>
                    <a:pt x="231538" y="210182"/>
                  </a:lnTo>
                  <a:lnTo>
                    <a:pt x="233416" y="211559"/>
                  </a:lnTo>
                  <a:lnTo>
                    <a:pt x="235621" y="212477"/>
                  </a:lnTo>
                  <a:lnTo>
                    <a:pt x="237091" y="214041"/>
                  </a:lnTo>
                  <a:lnTo>
                    <a:pt x="238071" y="216037"/>
                  </a:lnTo>
                  <a:lnTo>
                    <a:pt x="238724" y="218319"/>
                  </a:lnTo>
                  <a:lnTo>
                    <a:pt x="240112" y="219841"/>
                  </a:lnTo>
                  <a:lnTo>
                    <a:pt x="241990" y="220856"/>
                  </a:lnTo>
                  <a:lnTo>
                    <a:pt x="248603" y="22288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SMARTPenAnnotation155"/>
            <p:cNvSpPr/>
            <p:nvPr/>
          </p:nvSpPr>
          <p:spPr>
            <a:xfrm>
              <a:off x="1847136" y="3334852"/>
              <a:ext cx="315595" cy="467433"/>
            </a:xfrm>
            <a:custGeom>
              <a:avLst/>
              <a:gdLst/>
              <a:ahLst/>
              <a:cxnLst/>
              <a:rect l="0" t="0" r="0" b="0"/>
              <a:pathLst>
                <a:path w="315595" h="467433">
                  <a:moveTo>
                    <a:pt x="7381" y="8423"/>
                  </a:moveTo>
                  <a:lnTo>
                    <a:pt x="7381" y="24905"/>
                  </a:lnTo>
                  <a:lnTo>
                    <a:pt x="4841" y="35115"/>
                  </a:lnTo>
                  <a:lnTo>
                    <a:pt x="1489" y="46004"/>
                  </a:lnTo>
                  <a:lnTo>
                    <a:pt x="0" y="57193"/>
                  </a:lnTo>
                  <a:lnTo>
                    <a:pt x="2460" y="63796"/>
                  </a:lnTo>
                  <a:lnTo>
                    <a:pt x="6958" y="71056"/>
                  </a:lnTo>
                  <a:lnTo>
                    <a:pt x="16718" y="84837"/>
                  </a:lnTo>
                  <a:lnTo>
                    <a:pt x="21056" y="94137"/>
                  </a:lnTo>
                  <a:lnTo>
                    <a:pt x="25524" y="106525"/>
                  </a:lnTo>
                  <a:lnTo>
                    <a:pt x="29732" y="120604"/>
                  </a:lnTo>
                  <a:lnTo>
                    <a:pt x="31602" y="133211"/>
                  </a:lnTo>
                  <a:lnTo>
                    <a:pt x="34973" y="142624"/>
                  </a:lnTo>
                  <a:lnTo>
                    <a:pt x="37206" y="146468"/>
                  </a:lnTo>
                  <a:lnTo>
                    <a:pt x="44767" y="153279"/>
                  </a:lnTo>
                  <a:lnTo>
                    <a:pt x="49450" y="156428"/>
                  </a:lnTo>
                  <a:lnTo>
                    <a:pt x="52572" y="159480"/>
                  </a:lnTo>
                  <a:lnTo>
                    <a:pt x="54653" y="162468"/>
                  </a:lnTo>
                  <a:lnTo>
                    <a:pt x="56041" y="165412"/>
                  </a:lnTo>
                  <a:lnTo>
                    <a:pt x="58871" y="168327"/>
                  </a:lnTo>
                  <a:lnTo>
                    <a:pt x="67095" y="174106"/>
                  </a:lnTo>
                  <a:lnTo>
                    <a:pt x="71955" y="176029"/>
                  </a:lnTo>
                  <a:lnTo>
                    <a:pt x="77101" y="177310"/>
                  </a:lnTo>
                  <a:lnTo>
                    <a:pt x="86945" y="178733"/>
                  </a:lnTo>
                  <a:lnTo>
                    <a:pt x="94495" y="179366"/>
                  </a:lnTo>
                  <a:lnTo>
                    <a:pt x="103566" y="179648"/>
                  </a:lnTo>
                  <a:lnTo>
                    <a:pt x="124911" y="179828"/>
                  </a:lnTo>
                  <a:lnTo>
                    <a:pt x="130502" y="178890"/>
                  </a:lnTo>
                  <a:lnTo>
                    <a:pt x="136134" y="177313"/>
                  </a:lnTo>
                  <a:lnTo>
                    <a:pt x="141794" y="175309"/>
                  </a:lnTo>
                  <a:lnTo>
                    <a:pt x="150623" y="170542"/>
                  </a:lnTo>
                  <a:lnTo>
                    <a:pt x="158674" y="164296"/>
                  </a:lnTo>
                  <a:lnTo>
                    <a:pt x="163488" y="159963"/>
                  </a:lnTo>
                  <a:lnTo>
                    <a:pt x="168602" y="155169"/>
                  </a:lnTo>
                  <a:lnTo>
                    <a:pt x="173917" y="151021"/>
                  </a:lnTo>
                  <a:lnTo>
                    <a:pt x="179365" y="147304"/>
                  </a:lnTo>
                  <a:lnTo>
                    <a:pt x="184902" y="143872"/>
                  </a:lnTo>
                  <a:lnTo>
                    <a:pt x="188593" y="139680"/>
                  </a:lnTo>
                  <a:lnTo>
                    <a:pt x="191054" y="134980"/>
                  </a:lnTo>
                  <a:lnTo>
                    <a:pt x="194741" y="124678"/>
                  </a:lnTo>
                  <a:lnTo>
                    <a:pt x="199554" y="113749"/>
                  </a:lnTo>
                  <a:lnTo>
                    <a:pt x="198362" y="108168"/>
                  </a:lnTo>
                  <a:lnTo>
                    <a:pt x="194709" y="102542"/>
                  </a:lnTo>
                  <a:lnTo>
                    <a:pt x="189416" y="96886"/>
                  </a:lnTo>
                  <a:lnTo>
                    <a:pt x="185888" y="91211"/>
                  </a:lnTo>
                  <a:lnTo>
                    <a:pt x="181967" y="79825"/>
                  </a:lnTo>
                  <a:lnTo>
                    <a:pt x="181874" y="74122"/>
                  </a:lnTo>
                  <a:lnTo>
                    <a:pt x="184311" y="62705"/>
                  </a:lnTo>
                  <a:lnTo>
                    <a:pt x="188569" y="51281"/>
                  </a:lnTo>
                  <a:lnTo>
                    <a:pt x="192684" y="40805"/>
                  </a:lnTo>
                  <a:lnTo>
                    <a:pt x="195001" y="29553"/>
                  </a:lnTo>
                  <a:lnTo>
                    <a:pt x="195783" y="17218"/>
                  </a:lnTo>
                  <a:lnTo>
                    <a:pt x="195951" y="3689"/>
                  </a:lnTo>
                  <a:lnTo>
                    <a:pt x="195975" y="0"/>
                  </a:lnTo>
                  <a:lnTo>
                    <a:pt x="195976" y="20005"/>
                  </a:lnTo>
                  <a:lnTo>
                    <a:pt x="196928" y="22812"/>
                  </a:lnTo>
                  <a:lnTo>
                    <a:pt x="200527" y="28471"/>
                  </a:lnTo>
                  <a:lnTo>
                    <a:pt x="202761" y="36700"/>
                  </a:lnTo>
                  <a:lnTo>
                    <a:pt x="203357" y="41562"/>
                  </a:lnTo>
                  <a:lnTo>
                    <a:pt x="209099" y="54584"/>
                  </a:lnTo>
                  <a:lnTo>
                    <a:pt x="213297" y="62057"/>
                  </a:lnTo>
                  <a:lnTo>
                    <a:pt x="219906" y="68944"/>
                  </a:lnTo>
                  <a:lnTo>
                    <a:pt x="228122" y="75440"/>
                  </a:lnTo>
                  <a:lnTo>
                    <a:pt x="237409" y="81676"/>
                  </a:lnTo>
                  <a:lnTo>
                    <a:pt x="244553" y="88690"/>
                  </a:lnTo>
                  <a:lnTo>
                    <a:pt x="250268" y="96225"/>
                  </a:lnTo>
                  <a:lnTo>
                    <a:pt x="255031" y="104105"/>
                  </a:lnTo>
                  <a:lnTo>
                    <a:pt x="259158" y="112216"/>
                  </a:lnTo>
                  <a:lnTo>
                    <a:pt x="262862" y="120481"/>
                  </a:lnTo>
                  <a:lnTo>
                    <a:pt x="266284" y="128848"/>
                  </a:lnTo>
                  <a:lnTo>
                    <a:pt x="269518" y="137284"/>
                  </a:lnTo>
                  <a:lnTo>
                    <a:pt x="275651" y="154277"/>
                  </a:lnTo>
                  <a:lnTo>
                    <a:pt x="301695" y="231311"/>
                  </a:lnTo>
                  <a:lnTo>
                    <a:pt x="303603" y="239882"/>
                  </a:lnTo>
                  <a:lnTo>
                    <a:pt x="304875" y="248454"/>
                  </a:lnTo>
                  <a:lnTo>
                    <a:pt x="305723" y="257026"/>
                  </a:lnTo>
                  <a:lnTo>
                    <a:pt x="307240" y="265598"/>
                  </a:lnTo>
                  <a:lnTo>
                    <a:pt x="309205" y="274171"/>
                  </a:lnTo>
                  <a:lnTo>
                    <a:pt x="311467" y="282743"/>
                  </a:lnTo>
                  <a:lnTo>
                    <a:pt x="313980" y="297348"/>
                  </a:lnTo>
                  <a:lnTo>
                    <a:pt x="315097" y="311141"/>
                  </a:lnTo>
                  <a:lnTo>
                    <a:pt x="315594" y="326797"/>
                  </a:lnTo>
                  <a:lnTo>
                    <a:pt x="314774" y="334972"/>
                  </a:lnTo>
                  <a:lnTo>
                    <a:pt x="313274" y="343280"/>
                  </a:lnTo>
                  <a:lnTo>
                    <a:pt x="311322" y="351676"/>
                  </a:lnTo>
                  <a:lnTo>
                    <a:pt x="306613" y="366084"/>
                  </a:lnTo>
                  <a:lnTo>
                    <a:pt x="301346" y="378838"/>
                  </a:lnTo>
                  <a:lnTo>
                    <a:pt x="295830" y="390857"/>
                  </a:lnTo>
                  <a:lnTo>
                    <a:pt x="287369" y="408333"/>
                  </a:lnTo>
                  <a:lnTo>
                    <a:pt x="278829" y="421025"/>
                  </a:lnTo>
                  <a:lnTo>
                    <a:pt x="270582" y="430244"/>
                  </a:lnTo>
                  <a:lnTo>
                    <a:pt x="265716" y="435370"/>
                  </a:lnTo>
                  <a:lnTo>
                    <a:pt x="260567" y="439739"/>
                  </a:lnTo>
                  <a:lnTo>
                    <a:pt x="255229" y="443604"/>
                  </a:lnTo>
                  <a:lnTo>
                    <a:pt x="249765" y="447134"/>
                  </a:lnTo>
                  <a:lnTo>
                    <a:pt x="244218" y="449487"/>
                  </a:lnTo>
                  <a:lnTo>
                    <a:pt x="238615" y="451055"/>
                  </a:lnTo>
                  <a:lnTo>
                    <a:pt x="232974" y="452101"/>
                  </a:lnTo>
                  <a:lnTo>
                    <a:pt x="227309" y="453751"/>
                  </a:lnTo>
                  <a:lnTo>
                    <a:pt x="221627" y="455803"/>
                  </a:lnTo>
                  <a:lnTo>
                    <a:pt x="215934" y="458124"/>
                  </a:lnTo>
                  <a:lnTo>
                    <a:pt x="207069" y="460702"/>
                  </a:lnTo>
                  <a:lnTo>
                    <a:pt x="199001" y="462801"/>
                  </a:lnTo>
                  <a:lnTo>
                    <a:pt x="194183" y="464694"/>
                  </a:lnTo>
                  <a:lnTo>
                    <a:pt x="189065" y="466908"/>
                  </a:lnTo>
                  <a:lnTo>
                    <a:pt x="183749" y="467432"/>
                  </a:lnTo>
                  <a:lnTo>
                    <a:pt x="178300" y="466829"/>
                  </a:lnTo>
                  <a:lnTo>
                    <a:pt x="172762" y="465474"/>
                  </a:lnTo>
                  <a:lnTo>
                    <a:pt x="167165" y="464571"/>
                  </a:lnTo>
                  <a:lnTo>
                    <a:pt x="161528" y="463969"/>
                  </a:lnTo>
                  <a:lnTo>
                    <a:pt x="155866" y="463568"/>
                  </a:lnTo>
                  <a:lnTo>
                    <a:pt x="147034" y="463122"/>
                  </a:lnTo>
                  <a:lnTo>
                    <a:pt x="143346" y="463003"/>
                  </a:lnTo>
                  <a:lnTo>
                    <a:pt x="139934" y="461971"/>
                  </a:lnTo>
                  <a:lnTo>
                    <a:pt x="130582" y="456921"/>
                  </a:lnTo>
                  <a:lnTo>
                    <a:pt x="124684" y="455405"/>
                  </a:lnTo>
                  <a:lnTo>
                    <a:pt x="122731" y="454048"/>
                  </a:lnTo>
                  <a:lnTo>
                    <a:pt x="121428" y="452192"/>
                  </a:lnTo>
                  <a:lnTo>
                    <a:pt x="120560" y="450001"/>
                  </a:lnTo>
                  <a:lnTo>
                    <a:pt x="119029" y="448541"/>
                  </a:lnTo>
                  <a:lnTo>
                    <a:pt x="117055" y="447567"/>
                  </a:lnTo>
                  <a:lnTo>
                    <a:pt x="110251" y="44562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SMARTPenAnnotation156"/>
            <p:cNvSpPr/>
            <p:nvPr/>
          </p:nvSpPr>
          <p:spPr>
            <a:xfrm>
              <a:off x="1957387" y="3771900"/>
              <a:ext cx="2541" cy="1"/>
            </a:xfrm>
            <a:custGeom>
              <a:avLst/>
              <a:gdLst/>
              <a:ahLst/>
              <a:cxnLst/>
              <a:rect l="0" t="0" r="0" b="0"/>
              <a:pathLst>
                <a:path w="2541" h="1">
                  <a:moveTo>
                    <a:pt x="0" y="0"/>
                  </a:moveTo>
                  <a:lnTo>
                    <a:pt x="2540" y="0"/>
                  </a:lnTo>
                  <a:close/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SMARTPenAnnotation157"/>
            <p:cNvSpPr/>
            <p:nvPr/>
          </p:nvSpPr>
          <p:spPr>
            <a:xfrm>
              <a:off x="2351722" y="3360420"/>
              <a:ext cx="188596" cy="1"/>
            </a:xfrm>
            <a:custGeom>
              <a:avLst/>
              <a:gdLst/>
              <a:ahLst/>
              <a:cxnLst/>
              <a:rect l="0" t="0" r="0" b="0"/>
              <a:pathLst>
                <a:path w="188596" h="1">
                  <a:moveTo>
                    <a:pt x="0" y="0"/>
                  </a:moveTo>
                  <a:lnTo>
                    <a:pt x="188595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SMARTPenAnnotation158"/>
            <p:cNvSpPr/>
            <p:nvPr/>
          </p:nvSpPr>
          <p:spPr>
            <a:xfrm>
              <a:off x="2360294" y="3447370"/>
              <a:ext cx="231459" cy="33066"/>
            </a:xfrm>
            <a:custGeom>
              <a:avLst/>
              <a:gdLst/>
              <a:ahLst/>
              <a:cxnLst/>
              <a:rect l="0" t="0" r="0" b="0"/>
              <a:pathLst>
                <a:path w="231459" h="33066">
                  <a:moveTo>
                    <a:pt x="0" y="33065"/>
                  </a:moveTo>
                  <a:lnTo>
                    <a:pt x="25541" y="20294"/>
                  </a:lnTo>
                  <a:lnTo>
                    <a:pt x="31315" y="18836"/>
                  </a:lnTo>
                  <a:lnTo>
                    <a:pt x="38022" y="17864"/>
                  </a:lnTo>
                  <a:lnTo>
                    <a:pt x="45351" y="17216"/>
                  </a:lnTo>
                  <a:lnTo>
                    <a:pt x="52141" y="15831"/>
                  </a:lnTo>
                  <a:lnTo>
                    <a:pt x="58574" y="13956"/>
                  </a:lnTo>
                  <a:lnTo>
                    <a:pt x="64767" y="11753"/>
                  </a:lnTo>
                  <a:lnTo>
                    <a:pt x="71753" y="10284"/>
                  </a:lnTo>
                  <a:lnTo>
                    <a:pt x="79268" y="9305"/>
                  </a:lnTo>
                  <a:lnTo>
                    <a:pt x="87136" y="8653"/>
                  </a:lnTo>
                  <a:lnTo>
                    <a:pt x="95238" y="8217"/>
                  </a:lnTo>
                  <a:lnTo>
                    <a:pt x="111861" y="7734"/>
                  </a:lnTo>
                  <a:lnTo>
                    <a:pt x="120294" y="6652"/>
                  </a:lnTo>
                  <a:lnTo>
                    <a:pt x="128774" y="4979"/>
                  </a:lnTo>
                  <a:lnTo>
                    <a:pt x="137284" y="2911"/>
                  </a:lnTo>
                  <a:lnTo>
                    <a:pt x="145816" y="1532"/>
                  </a:lnTo>
                  <a:lnTo>
                    <a:pt x="154361" y="613"/>
                  </a:lnTo>
                  <a:lnTo>
                    <a:pt x="162915" y="0"/>
                  </a:lnTo>
                  <a:lnTo>
                    <a:pt x="170523" y="544"/>
                  </a:lnTo>
                  <a:lnTo>
                    <a:pt x="177499" y="1859"/>
                  </a:lnTo>
                  <a:lnTo>
                    <a:pt x="184056" y="3689"/>
                  </a:lnTo>
                  <a:lnTo>
                    <a:pt x="190331" y="4908"/>
                  </a:lnTo>
                  <a:lnTo>
                    <a:pt x="196420" y="5721"/>
                  </a:lnTo>
                  <a:lnTo>
                    <a:pt x="202385" y="6263"/>
                  </a:lnTo>
                  <a:lnTo>
                    <a:pt x="207313" y="6624"/>
                  </a:lnTo>
                  <a:lnTo>
                    <a:pt x="211551" y="6866"/>
                  </a:lnTo>
                  <a:lnTo>
                    <a:pt x="215329" y="7026"/>
                  </a:lnTo>
                  <a:lnTo>
                    <a:pt x="218801" y="8085"/>
                  </a:lnTo>
                  <a:lnTo>
                    <a:pt x="222067" y="9744"/>
                  </a:lnTo>
                  <a:lnTo>
                    <a:pt x="231458" y="1592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SMARTPenAnnotation159"/>
            <p:cNvSpPr/>
            <p:nvPr/>
          </p:nvSpPr>
          <p:spPr>
            <a:xfrm>
              <a:off x="2814637" y="3489010"/>
              <a:ext cx="8573" cy="17143"/>
            </a:xfrm>
            <a:custGeom>
              <a:avLst/>
              <a:gdLst/>
              <a:ahLst/>
              <a:cxnLst/>
              <a:rect l="0" t="0" r="0" b="0"/>
              <a:pathLst>
                <a:path w="8573" h="17143">
                  <a:moveTo>
                    <a:pt x="0" y="17142"/>
                  </a:moveTo>
                  <a:lnTo>
                    <a:pt x="0" y="111"/>
                  </a:lnTo>
                  <a:lnTo>
                    <a:pt x="952" y="73"/>
                  </a:lnTo>
                  <a:lnTo>
                    <a:pt x="8219" y="0"/>
                  </a:lnTo>
                  <a:lnTo>
                    <a:pt x="8337" y="951"/>
                  </a:lnTo>
                  <a:lnTo>
                    <a:pt x="8416" y="2538"/>
                  </a:lnTo>
                  <a:lnTo>
                    <a:pt x="8572" y="8569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SMARTPenAnnotation160"/>
            <p:cNvSpPr/>
            <p:nvPr/>
          </p:nvSpPr>
          <p:spPr>
            <a:xfrm>
              <a:off x="2991793" y="3250169"/>
              <a:ext cx="245597" cy="264407"/>
            </a:xfrm>
            <a:custGeom>
              <a:avLst/>
              <a:gdLst/>
              <a:ahLst/>
              <a:cxnLst/>
              <a:rect l="0" t="0" r="0" b="0"/>
              <a:pathLst>
                <a:path w="245597" h="264407">
                  <a:moveTo>
                    <a:pt x="62874" y="7381"/>
                  </a:moveTo>
                  <a:lnTo>
                    <a:pt x="67425" y="7381"/>
                  </a:lnTo>
                  <a:lnTo>
                    <a:pt x="68765" y="6428"/>
                  </a:lnTo>
                  <a:lnTo>
                    <a:pt x="69659" y="4841"/>
                  </a:lnTo>
                  <a:lnTo>
                    <a:pt x="71093" y="0"/>
                  </a:lnTo>
                  <a:lnTo>
                    <a:pt x="71211" y="555"/>
                  </a:lnTo>
                  <a:lnTo>
                    <a:pt x="71416" y="6294"/>
                  </a:lnTo>
                  <a:lnTo>
                    <a:pt x="70473" y="6656"/>
                  </a:lnTo>
                  <a:lnTo>
                    <a:pt x="66886" y="7058"/>
                  </a:lnTo>
                  <a:lnTo>
                    <a:pt x="65549" y="8118"/>
                  </a:lnTo>
                  <a:lnTo>
                    <a:pt x="64657" y="9777"/>
                  </a:lnTo>
                  <a:lnTo>
                    <a:pt x="64063" y="11836"/>
                  </a:lnTo>
                  <a:lnTo>
                    <a:pt x="60862" y="16663"/>
                  </a:lnTo>
                  <a:lnTo>
                    <a:pt x="53705" y="24736"/>
                  </a:lnTo>
                  <a:lnTo>
                    <a:pt x="45552" y="33161"/>
                  </a:lnTo>
                  <a:lnTo>
                    <a:pt x="42754" y="35997"/>
                  </a:lnTo>
                  <a:lnTo>
                    <a:pt x="40888" y="39793"/>
                  </a:lnTo>
                  <a:lnTo>
                    <a:pt x="39644" y="44229"/>
                  </a:lnTo>
                  <a:lnTo>
                    <a:pt x="38815" y="49091"/>
                  </a:lnTo>
                  <a:lnTo>
                    <a:pt x="37310" y="54238"/>
                  </a:lnTo>
                  <a:lnTo>
                    <a:pt x="35354" y="59574"/>
                  </a:lnTo>
                  <a:lnTo>
                    <a:pt x="33097" y="65036"/>
                  </a:lnTo>
                  <a:lnTo>
                    <a:pt x="30640" y="71535"/>
                  </a:lnTo>
                  <a:lnTo>
                    <a:pt x="25371" y="86376"/>
                  </a:lnTo>
                  <a:lnTo>
                    <a:pt x="22632" y="93382"/>
                  </a:lnTo>
                  <a:lnTo>
                    <a:pt x="19853" y="99957"/>
                  </a:lnTo>
                  <a:lnTo>
                    <a:pt x="14226" y="112343"/>
                  </a:lnTo>
                  <a:lnTo>
                    <a:pt x="8550" y="124198"/>
                  </a:lnTo>
                  <a:lnTo>
                    <a:pt x="5703" y="130979"/>
                  </a:lnTo>
                  <a:lnTo>
                    <a:pt x="2853" y="138357"/>
                  </a:lnTo>
                  <a:lnTo>
                    <a:pt x="0" y="146133"/>
                  </a:lnTo>
                  <a:lnTo>
                    <a:pt x="955" y="153222"/>
                  </a:lnTo>
                  <a:lnTo>
                    <a:pt x="4450" y="159853"/>
                  </a:lnTo>
                  <a:lnTo>
                    <a:pt x="9637" y="166179"/>
                  </a:lnTo>
                  <a:lnTo>
                    <a:pt x="13095" y="172301"/>
                  </a:lnTo>
                  <a:lnTo>
                    <a:pt x="15401" y="178288"/>
                  </a:lnTo>
                  <a:lnTo>
                    <a:pt x="16938" y="184184"/>
                  </a:lnTo>
                  <a:lnTo>
                    <a:pt x="18915" y="190019"/>
                  </a:lnTo>
                  <a:lnTo>
                    <a:pt x="21185" y="195815"/>
                  </a:lnTo>
                  <a:lnTo>
                    <a:pt x="23652" y="201583"/>
                  </a:lnTo>
                  <a:lnTo>
                    <a:pt x="25296" y="207334"/>
                  </a:lnTo>
                  <a:lnTo>
                    <a:pt x="26392" y="213073"/>
                  </a:lnTo>
                  <a:lnTo>
                    <a:pt x="27123" y="218804"/>
                  </a:lnTo>
                  <a:lnTo>
                    <a:pt x="28562" y="223577"/>
                  </a:lnTo>
                  <a:lnTo>
                    <a:pt x="32702" y="231420"/>
                  </a:lnTo>
                  <a:lnTo>
                    <a:pt x="37717" y="238082"/>
                  </a:lnTo>
                  <a:lnTo>
                    <a:pt x="40388" y="241191"/>
                  </a:lnTo>
                  <a:lnTo>
                    <a:pt x="44073" y="244217"/>
                  </a:lnTo>
                  <a:lnTo>
                    <a:pt x="48435" y="247186"/>
                  </a:lnTo>
                  <a:lnTo>
                    <a:pt x="53248" y="250119"/>
                  </a:lnTo>
                  <a:lnTo>
                    <a:pt x="58362" y="253026"/>
                  </a:lnTo>
                  <a:lnTo>
                    <a:pt x="69124" y="258796"/>
                  </a:lnTo>
                  <a:lnTo>
                    <a:pt x="73708" y="260716"/>
                  </a:lnTo>
                  <a:lnTo>
                    <a:pt x="81342" y="262849"/>
                  </a:lnTo>
                  <a:lnTo>
                    <a:pt x="86616" y="263418"/>
                  </a:lnTo>
                  <a:lnTo>
                    <a:pt x="92989" y="263797"/>
                  </a:lnTo>
                  <a:lnTo>
                    <a:pt x="110532" y="264331"/>
                  </a:lnTo>
                  <a:lnTo>
                    <a:pt x="114648" y="264406"/>
                  </a:lnTo>
                  <a:lnTo>
                    <a:pt x="120250" y="263503"/>
                  </a:lnTo>
                  <a:lnTo>
                    <a:pt x="126842" y="261949"/>
                  </a:lnTo>
                  <a:lnTo>
                    <a:pt x="134095" y="259960"/>
                  </a:lnTo>
                  <a:lnTo>
                    <a:pt x="140834" y="257682"/>
                  </a:lnTo>
                  <a:lnTo>
                    <a:pt x="147233" y="255211"/>
                  </a:lnTo>
                  <a:lnTo>
                    <a:pt x="153403" y="252610"/>
                  </a:lnTo>
                  <a:lnTo>
                    <a:pt x="160374" y="249925"/>
                  </a:lnTo>
                  <a:lnTo>
                    <a:pt x="175740" y="244401"/>
                  </a:lnTo>
                  <a:lnTo>
                    <a:pt x="182886" y="241594"/>
                  </a:lnTo>
                  <a:lnTo>
                    <a:pt x="189554" y="238770"/>
                  </a:lnTo>
                  <a:lnTo>
                    <a:pt x="195905" y="235936"/>
                  </a:lnTo>
                  <a:lnTo>
                    <a:pt x="202044" y="232140"/>
                  </a:lnTo>
                  <a:lnTo>
                    <a:pt x="208041" y="227706"/>
                  </a:lnTo>
                  <a:lnTo>
                    <a:pt x="213945" y="222844"/>
                  </a:lnTo>
                  <a:lnTo>
                    <a:pt x="218833" y="218650"/>
                  </a:lnTo>
                  <a:lnTo>
                    <a:pt x="223044" y="214902"/>
                  </a:lnTo>
                  <a:lnTo>
                    <a:pt x="230263" y="208197"/>
                  </a:lnTo>
                  <a:lnTo>
                    <a:pt x="236646" y="202043"/>
                  </a:lnTo>
                  <a:lnTo>
                    <a:pt x="239682" y="198115"/>
                  </a:lnTo>
                  <a:lnTo>
                    <a:pt x="242659" y="193592"/>
                  </a:lnTo>
                  <a:lnTo>
                    <a:pt x="245596" y="188672"/>
                  </a:lnTo>
                  <a:lnTo>
                    <a:pt x="243743" y="184439"/>
                  </a:lnTo>
                  <a:lnTo>
                    <a:pt x="238699" y="180664"/>
                  </a:lnTo>
                  <a:lnTo>
                    <a:pt x="231525" y="177196"/>
                  </a:lnTo>
                  <a:lnTo>
                    <a:pt x="226743" y="173930"/>
                  </a:lnTo>
                  <a:lnTo>
                    <a:pt x="223555" y="170802"/>
                  </a:lnTo>
                  <a:lnTo>
                    <a:pt x="221430" y="167763"/>
                  </a:lnTo>
                  <a:lnTo>
                    <a:pt x="219061" y="165737"/>
                  </a:lnTo>
                  <a:lnTo>
                    <a:pt x="216528" y="164387"/>
                  </a:lnTo>
                  <a:lnTo>
                    <a:pt x="213888" y="163486"/>
                  </a:lnTo>
                  <a:lnTo>
                    <a:pt x="208414" y="159946"/>
                  </a:lnTo>
                  <a:lnTo>
                    <a:pt x="205621" y="157668"/>
                  </a:lnTo>
                  <a:lnTo>
                    <a:pt x="202806" y="157102"/>
                  </a:lnTo>
                  <a:lnTo>
                    <a:pt x="199977" y="157678"/>
                  </a:lnTo>
                  <a:lnTo>
                    <a:pt x="197138" y="159014"/>
                  </a:lnTo>
                  <a:lnTo>
                    <a:pt x="193341" y="159904"/>
                  </a:lnTo>
                  <a:lnTo>
                    <a:pt x="188904" y="160498"/>
                  </a:lnTo>
                  <a:lnTo>
                    <a:pt x="184042" y="160894"/>
                  </a:lnTo>
                  <a:lnTo>
                    <a:pt x="178895" y="162110"/>
                  </a:lnTo>
                  <a:lnTo>
                    <a:pt x="173559" y="163874"/>
                  </a:lnTo>
                  <a:lnTo>
                    <a:pt x="168096" y="166002"/>
                  </a:lnTo>
                  <a:lnTo>
                    <a:pt x="165407" y="168373"/>
                  </a:lnTo>
                  <a:lnTo>
                    <a:pt x="164567" y="170907"/>
                  </a:lnTo>
                  <a:lnTo>
                    <a:pt x="164959" y="173548"/>
                  </a:lnTo>
                  <a:lnTo>
                    <a:pt x="163316" y="176261"/>
                  </a:lnTo>
                  <a:lnTo>
                    <a:pt x="156410" y="181816"/>
                  </a:lnTo>
                  <a:lnTo>
                    <a:pt x="151901" y="185584"/>
                  </a:lnTo>
                  <a:lnTo>
                    <a:pt x="146990" y="190000"/>
                  </a:lnTo>
                  <a:lnTo>
                    <a:pt x="133517" y="202778"/>
                  </a:lnTo>
                  <a:lnTo>
                    <a:pt x="120432" y="215628"/>
                  </a:lnTo>
                  <a:lnTo>
                    <a:pt x="117438" y="219555"/>
                  </a:lnTo>
                  <a:lnTo>
                    <a:pt x="114490" y="224078"/>
                  </a:lnTo>
                  <a:lnTo>
                    <a:pt x="111573" y="228998"/>
                  </a:lnTo>
                  <a:lnTo>
                    <a:pt x="108675" y="232278"/>
                  </a:lnTo>
                  <a:lnTo>
                    <a:pt x="105790" y="234465"/>
                  </a:lnTo>
                  <a:lnTo>
                    <a:pt x="102915" y="235922"/>
                  </a:lnTo>
                  <a:lnTo>
                    <a:pt x="100998" y="237847"/>
                  </a:lnTo>
                  <a:lnTo>
                    <a:pt x="99720" y="240082"/>
                  </a:lnTo>
                  <a:lnTo>
                    <a:pt x="98300" y="245106"/>
                  </a:lnTo>
                  <a:lnTo>
                    <a:pt x="97669" y="250514"/>
                  </a:lnTo>
                  <a:lnTo>
                    <a:pt x="99406" y="252337"/>
                  </a:lnTo>
                  <a:lnTo>
                    <a:pt x="102468" y="253552"/>
                  </a:lnTo>
                  <a:lnTo>
                    <a:pt x="109999" y="254903"/>
                  </a:lnTo>
                  <a:lnTo>
                    <a:pt x="116521" y="255503"/>
                  </a:lnTo>
                  <a:lnTo>
                    <a:pt x="122882" y="25598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SMARTPenAnnotation161"/>
            <p:cNvSpPr/>
            <p:nvPr/>
          </p:nvSpPr>
          <p:spPr>
            <a:xfrm>
              <a:off x="3333608" y="3274695"/>
              <a:ext cx="194066" cy="222758"/>
            </a:xfrm>
            <a:custGeom>
              <a:avLst/>
              <a:gdLst/>
              <a:ahLst/>
              <a:cxnLst/>
              <a:rect l="0" t="0" r="0" b="0"/>
              <a:pathLst>
                <a:path w="194066" h="222758">
                  <a:moveTo>
                    <a:pt x="55387" y="0"/>
                  </a:moveTo>
                  <a:lnTo>
                    <a:pt x="55387" y="12770"/>
                  </a:lnTo>
                  <a:lnTo>
                    <a:pt x="53481" y="16133"/>
                  </a:lnTo>
                  <a:lnTo>
                    <a:pt x="50307" y="20280"/>
                  </a:lnTo>
                  <a:lnTo>
                    <a:pt x="46285" y="24950"/>
                  </a:lnTo>
                  <a:lnTo>
                    <a:pt x="43604" y="29968"/>
                  </a:lnTo>
                  <a:lnTo>
                    <a:pt x="41816" y="35219"/>
                  </a:lnTo>
                  <a:lnTo>
                    <a:pt x="40624" y="40624"/>
                  </a:lnTo>
                  <a:lnTo>
                    <a:pt x="38878" y="46132"/>
                  </a:lnTo>
                  <a:lnTo>
                    <a:pt x="36761" y="51710"/>
                  </a:lnTo>
                  <a:lnTo>
                    <a:pt x="34397" y="57333"/>
                  </a:lnTo>
                  <a:lnTo>
                    <a:pt x="30916" y="62987"/>
                  </a:lnTo>
                  <a:lnTo>
                    <a:pt x="26690" y="68661"/>
                  </a:lnTo>
                  <a:lnTo>
                    <a:pt x="21968" y="74349"/>
                  </a:lnTo>
                  <a:lnTo>
                    <a:pt x="17868" y="80046"/>
                  </a:lnTo>
                  <a:lnTo>
                    <a:pt x="14181" y="85749"/>
                  </a:lnTo>
                  <a:lnTo>
                    <a:pt x="10771" y="91456"/>
                  </a:lnTo>
                  <a:lnTo>
                    <a:pt x="8498" y="98118"/>
                  </a:lnTo>
                  <a:lnTo>
                    <a:pt x="6983" y="105417"/>
                  </a:lnTo>
                  <a:lnTo>
                    <a:pt x="5972" y="113140"/>
                  </a:lnTo>
                  <a:lnTo>
                    <a:pt x="4346" y="120194"/>
                  </a:lnTo>
                  <a:lnTo>
                    <a:pt x="2310" y="126802"/>
                  </a:lnTo>
                  <a:lnTo>
                    <a:pt x="0" y="133112"/>
                  </a:lnTo>
                  <a:lnTo>
                    <a:pt x="1317" y="139224"/>
                  </a:lnTo>
                  <a:lnTo>
                    <a:pt x="5052" y="145203"/>
                  </a:lnTo>
                  <a:lnTo>
                    <a:pt x="10401" y="151094"/>
                  </a:lnTo>
                  <a:lnTo>
                    <a:pt x="14918" y="156927"/>
                  </a:lnTo>
                  <a:lnTo>
                    <a:pt x="18883" y="162720"/>
                  </a:lnTo>
                  <a:lnTo>
                    <a:pt x="22478" y="168488"/>
                  </a:lnTo>
                  <a:lnTo>
                    <a:pt x="24875" y="173285"/>
                  </a:lnTo>
                  <a:lnTo>
                    <a:pt x="26473" y="177436"/>
                  </a:lnTo>
                  <a:lnTo>
                    <a:pt x="27538" y="181155"/>
                  </a:lnTo>
                  <a:lnTo>
                    <a:pt x="31262" y="187828"/>
                  </a:lnTo>
                  <a:lnTo>
                    <a:pt x="33588" y="190941"/>
                  </a:lnTo>
                  <a:lnTo>
                    <a:pt x="35139" y="194922"/>
                  </a:lnTo>
                  <a:lnTo>
                    <a:pt x="36173" y="199480"/>
                  </a:lnTo>
                  <a:lnTo>
                    <a:pt x="36863" y="204424"/>
                  </a:lnTo>
                  <a:lnTo>
                    <a:pt x="39227" y="207720"/>
                  </a:lnTo>
                  <a:lnTo>
                    <a:pt x="42709" y="209917"/>
                  </a:lnTo>
                  <a:lnTo>
                    <a:pt x="46934" y="211382"/>
                  </a:lnTo>
                  <a:lnTo>
                    <a:pt x="50704" y="213311"/>
                  </a:lnTo>
                  <a:lnTo>
                    <a:pt x="54170" y="215550"/>
                  </a:lnTo>
                  <a:lnTo>
                    <a:pt x="57433" y="217995"/>
                  </a:lnTo>
                  <a:lnTo>
                    <a:pt x="61513" y="219625"/>
                  </a:lnTo>
                  <a:lnTo>
                    <a:pt x="66139" y="220711"/>
                  </a:lnTo>
                  <a:lnTo>
                    <a:pt x="71127" y="221436"/>
                  </a:lnTo>
                  <a:lnTo>
                    <a:pt x="75405" y="221919"/>
                  </a:lnTo>
                  <a:lnTo>
                    <a:pt x="79210" y="222241"/>
                  </a:lnTo>
                  <a:lnTo>
                    <a:pt x="82699" y="222455"/>
                  </a:lnTo>
                  <a:lnTo>
                    <a:pt x="89115" y="222694"/>
                  </a:lnTo>
                  <a:lnTo>
                    <a:pt x="92160" y="222757"/>
                  </a:lnTo>
                  <a:lnTo>
                    <a:pt x="96095" y="221847"/>
                  </a:lnTo>
                  <a:lnTo>
                    <a:pt x="100623" y="220288"/>
                  </a:lnTo>
                  <a:lnTo>
                    <a:pt x="105547" y="218296"/>
                  </a:lnTo>
                  <a:lnTo>
                    <a:pt x="110734" y="216016"/>
                  </a:lnTo>
                  <a:lnTo>
                    <a:pt x="121577" y="210942"/>
                  </a:lnTo>
                  <a:lnTo>
                    <a:pt x="138393" y="202730"/>
                  </a:lnTo>
                  <a:lnTo>
                    <a:pt x="144061" y="198971"/>
                  </a:lnTo>
                  <a:lnTo>
                    <a:pt x="149746" y="194559"/>
                  </a:lnTo>
                  <a:lnTo>
                    <a:pt x="155441" y="189714"/>
                  </a:lnTo>
                  <a:lnTo>
                    <a:pt x="160189" y="185531"/>
                  </a:lnTo>
                  <a:lnTo>
                    <a:pt x="168005" y="178343"/>
                  </a:lnTo>
                  <a:lnTo>
                    <a:pt x="172376" y="175092"/>
                  </a:lnTo>
                  <a:lnTo>
                    <a:pt x="177195" y="171973"/>
                  </a:lnTo>
                  <a:lnTo>
                    <a:pt x="182312" y="168941"/>
                  </a:lnTo>
                  <a:lnTo>
                    <a:pt x="186676" y="165967"/>
                  </a:lnTo>
                  <a:lnTo>
                    <a:pt x="190538" y="163032"/>
                  </a:lnTo>
                  <a:lnTo>
                    <a:pt x="194065" y="160123"/>
                  </a:lnTo>
                  <a:lnTo>
                    <a:pt x="193559" y="157231"/>
                  </a:lnTo>
                  <a:lnTo>
                    <a:pt x="190364" y="154351"/>
                  </a:lnTo>
                  <a:lnTo>
                    <a:pt x="185376" y="151478"/>
                  </a:lnTo>
                  <a:lnTo>
                    <a:pt x="182052" y="148610"/>
                  </a:lnTo>
                  <a:lnTo>
                    <a:pt x="179835" y="145746"/>
                  </a:lnTo>
                  <a:lnTo>
                    <a:pt x="177372" y="140023"/>
                  </a:lnTo>
                  <a:lnTo>
                    <a:pt x="176277" y="134305"/>
                  </a:lnTo>
                  <a:lnTo>
                    <a:pt x="173250" y="128588"/>
                  </a:lnTo>
                  <a:lnTo>
                    <a:pt x="168097" y="121708"/>
                  </a:lnTo>
                  <a:lnTo>
                    <a:pt x="166722" y="121144"/>
                  </a:lnTo>
                  <a:lnTo>
                    <a:pt x="162654" y="120516"/>
                  </a:lnTo>
                  <a:lnTo>
                    <a:pt x="159283" y="120349"/>
                  </a:lnTo>
                  <a:lnTo>
                    <a:pt x="150458" y="120163"/>
                  </a:lnTo>
                  <a:lnTo>
                    <a:pt x="139330" y="120059"/>
                  </a:lnTo>
                  <a:lnTo>
                    <a:pt x="135161" y="120996"/>
                  </a:lnTo>
                  <a:lnTo>
                    <a:pt x="130477" y="122574"/>
                  </a:lnTo>
                  <a:lnTo>
                    <a:pt x="125449" y="124578"/>
                  </a:lnTo>
                  <a:lnTo>
                    <a:pt x="120193" y="126867"/>
                  </a:lnTo>
                  <a:lnTo>
                    <a:pt x="109272" y="131950"/>
                  </a:lnTo>
                  <a:lnTo>
                    <a:pt x="107503" y="135592"/>
                  </a:lnTo>
                  <a:lnTo>
                    <a:pt x="108228" y="139924"/>
                  </a:lnTo>
                  <a:lnTo>
                    <a:pt x="110617" y="144718"/>
                  </a:lnTo>
                  <a:lnTo>
                    <a:pt x="110304" y="148866"/>
                  </a:lnTo>
                  <a:lnTo>
                    <a:pt x="108191" y="152584"/>
                  </a:lnTo>
                  <a:lnTo>
                    <a:pt x="92714" y="168365"/>
                  </a:lnTo>
                  <a:lnTo>
                    <a:pt x="86899" y="174206"/>
                  </a:lnTo>
                  <a:lnTo>
                    <a:pt x="84015" y="178050"/>
                  </a:lnTo>
                  <a:lnTo>
                    <a:pt x="81140" y="182518"/>
                  </a:lnTo>
                  <a:lnTo>
                    <a:pt x="78270" y="187401"/>
                  </a:lnTo>
                  <a:lnTo>
                    <a:pt x="76357" y="191608"/>
                  </a:lnTo>
                  <a:lnTo>
                    <a:pt x="75082" y="195366"/>
                  </a:lnTo>
                  <a:lnTo>
                    <a:pt x="73036" y="203691"/>
                  </a:lnTo>
                  <a:lnTo>
                    <a:pt x="73820" y="205326"/>
                  </a:lnTo>
                  <a:lnTo>
                    <a:pt x="75295" y="207369"/>
                  </a:lnTo>
                  <a:lnTo>
                    <a:pt x="81104" y="21431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SMARTPenAnnotation162"/>
            <p:cNvSpPr/>
            <p:nvPr/>
          </p:nvSpPr>
          <p:spPr>
            <a:xfrm>
              <a:off x="3676306" y="3248977"/>
              <a:ext cx="178365" cy="282894"/>
            </a:xfrm>
            <a:custGeom>
              <a:avLst/>
              <a:gdLst/>
              <a:ahLst/>
              <a:cxnLst/>
              <a:rect l="0" t="0" r="0" b="0"/>
              <a:pathLst>
                <a:path w="178365" h="282894">
                  <a:moveTo>
                    <a:pt x="55589" y="0"/>
                  </a:moveTo>
                  <a:lnTo>
                    <a:pt x="51038" y="0"/>
                  </a:lnTo>
                  <a:lnTo>
                    <a:pt x="49697" y="953"/>
                  </a:lnTo>
                  <a:lnTo>
                    <a:pt x="48803" y="2540"/>
                  </a:lnTo>
                  <a:lnTo>
                    <a:pt x="46299" y="9683"/>
                  </a:lnTo>
                  <a:lnTo>
                    <a:pt x="42570" y="17321"/>
                  </a:lnTo>
                  <a:lnTo>
                    <a:pt x="37738" y="24526"/>
                  </a:lnTo>
                  <a:lnTo>
                    <a:pt x="32415" y="31856"/>
                  </a:lnTo>
                  <a:lnTo>
                    <a:pt x="29661" y="36477"/>
                  </a:lnTo>
                  <a:lnTo>
                    <a:pt x="26874" y="41463"/>
                  </a:lnTo>
                  <a:lnTo>
                    <a:pt x="21237" y="52083"/>
                  </a:lnTo>
                  <a:lnTo>
                    <a:pt x="18400" y="57582"/>
                  </a:lnTo>
                  <a:lnTo>
                    <a:pt x="16508" y="64106"/>
                  </a:lnTo>
                  <a:lnTo>
                    <a:pt x="15248" y="71312"/>
                  </a:lnTo>
                  <a:lnTo>
                    <a:pt x="14407" y="78974"/>
                  </a:lnTo>
                  <a:lnTo>
                    <a:pt x="12894" y="85987"/>
                  </a:lnTo>
                  <a:lnTo>
                    <a:pt x="10934" y="92567"/>
                  </a:lnTo>
                  <a:lnTo>
                    <a:pt x="8673" y="98859"/>
                  </a:lnTo>
                  <a:lnTo>
                    <a:pt x="7167" y="105911"/>
                  </a:lnTo>
                  <a:lnTo>
                    <a:pt x="6162" y="113470"/>
                  </a:lnTo>
                  <a:lnTo>
                    <a:pt x="5492" y="121366"/>
                  </a:lnTo>
                  <a:lnTo>
                    <a:pt x="4094" y="129488"/>
                  </a:lnTo>
                  <a:lnTo>
                    <a:pt x="2209" y="137761"/>
                  </a:lnTo>
                  <a:lnTo>
                    <a:pt x="0" y="146133"/>
                  </a:lnTo>
                  <a:lnTo>
                    <a:pt x="1384" y="153619"/>
                  </a:lnTo>
                  <a:lnTo>
                    <a:pt x="5165" y="160516"/>
                  </a:lnTo>
                  <a:lnTo>
                    <a:pt x="10542" y="167018"/>
                  </a:lnTo>
                  <a:lnTo>
                    <a:pt x="14128" y="174210"/>
                  </a:lnTo>
                  <a:lnTo>
                    <a:pt x="16518" y="181863"/>
                  </a:lnTo>
                  <a:lnTo>
                    <a:pt x="18111" y="189822"/>
                  </a:lnTo>
                  <a:lnTo>
                    <a:pt x="19174" y="197033"/>
                  </a:lnTo>
                  <a:lnTo>
                    <a:pt x="19882" y="203745"/>
                  </a:lnTo>
                  <a:lnTo>
                    <a:pt x="20355" y="210125"/>
                  </a:lnTo>
                  <a:lnTo>
                    <a:pt x="20669" y="216283"/>
                  </a:lnTo>
                  <a:lnTo>
                    <a:pt x="21019" y="228206"/>
                  </a:lnTo>
                  <a:lnTo>
                    <a:pt x="22064" y="233100"/>
                  </a:lnTo>
                  <a:lnTo>
                    <a:pt x="25766" y="241078"/>
                  </a:lnTo>
                  <a:lnTo>
                    <a:pt x="30587" y="247798"/>
                  </a:lnTo>
                  <a:lnTo>
                    <a:pt x="35904" y="253960"/>
                  </a:lnTo>
                  <a:lnTo>
                    <a:pt x="41443" y="259873"/>
                  </a:lnTo>
                  <a:lnTo>
                    <a:pt x="49915" y="268558"/>
                  </a:lnTo>
                  <a:lnTo>
                    <a:pt x="53712" y="270479"/>
                  </a:lnTo>
                  <a:lnTo>
                    <a:pt x="58147" y="271759"/>
                  </a:lnTo>
                  <a:lnTo>
                    <a:pt x="63009" y="272613"/>
                  </a:lnTo>
                  <a:lnTo>
                    <a:pt x="67203" y="273182"/>
                  </a:lnTo>
                  <a:lnTo>
                    <a:pt x="70951" y="273561"/>
                  </a:lnTo>
                  <a:lnTo>
                    <a:pt x="74403" y="273814"/>
                  </a:lnTo>
                  <a:lnTo>
                    <a:pt x="78609" y="273030"/>
                  </a:lnTo>
                  <a:lnTo>
                    <a:pt x="83318" y="271555"/>
                  </a:lnTo>
                  <a:lnTo>
                    <a:pt x="88362" y="269619"/>
                  </a:lnTo>
                  <a:lnTo>
                    <a:pt x="92678" y="267376"/>
                  </a:lnTo>
                  <a:lnTo>
                    <a:pt x="96507" y="264929"/>
                  </a:lnTo>
                  <a:lnTo>
                    <a:pt x="100013" y="262344"/>
                  </a:lnTo>
                  <a:lnTo>
                    <a:pt x="104255" y="259668"/>
                  </a:lnTo>
                  <a:lnTo>
                    <a:pt x="108988" y="256932"/>
                  </a:lnTo>
                  <a:lnTo>
                    <a:pt x="119327" y="251352"/>
                  </a:lnTo>
                  <a:lnTo>
                    <a:pt x="130271" y="245697"/>
                  </a:lnTo>
                  <a:lnTo>
                    <a:pt x="135857" y="241903"/>
                  </a:lnTo>
                  <a:lnTo>
                    <a:pt x="141486" y="237469"/>
                  </a:lnTo>
                  <a:lnTo>
                    <a:pt x="147144" y="232608"/>
                  </a:lnTo>
                  <a:lnTo>
                    <a:pt x="151868" y="227462"/>
                  </a:lnTo>
                  <a:lnTo>
                    <a:pt x="155970" y="222126"/>
                  </a:lnTo>
                  <a:lnTo>
                    <a:pt x="159657" y="216664"/>
                  </a:lnTo>
                  <a:lnTo>
                    <a:pt x="163068" y="212070"/>
                  </a:lnTo>
                  <a:lnTo>
                    <a:pt x="166294" y="208055"/>
                  </a:lnTo>
                  <a:lnTo>
                    <a:pt x="169397" y="204426"/>
                  </a:lnTo>
                  <a:lnTo>
                    <a:pt x="172419" y="200102"/>
                  </a:lnTo>
                  <a:lnTo>
                    <a:pt x="175385" y="195313"/>
                  </a:lnTo>
                  <a:lnTo>
                    <a:pt x="178315" y="190216"/>
                  </a:lnTo>
                  <a:lnTo>
                    <a:pt x="178364" y="185866"/>
                  </a:lnTo>
                  <a:lnTo>
                    <a:pt x="176491" y="182013"/>
                  </a:lnTo>
                  <a:lnTo>
                    <a:pt x="173338" y="178492"/>
                  </a:lnTo>
                  <a:lnTo>
                    <a:pt x="171235" y="175192"/>
                  </a:lnTo>
                  <a:lnTo>
                    <a:pt x="168900" y="168986"/>
                  </a:lnTo>
                  <a:lnTo>
                    <a:pt x="165321" y="163052"/>
                  </a:lnTo>
                  <a:lnTo>
                    <a:pt x="163034" y="160137"/>
                  </a:lnTo>
                  <a:lnTo>
                    <a:pt x="160557" y="158193"/>
                  </a:lnTo>
                  <a:lnTo>
                    <a:pt x="157952" y="156897"/>
                  </a:lnTo>
                  <a:lnTo>
                    <a:pt x="152518" y="155457"/>
                  </a:lnTo>
                  <a:lnTo>
                    <a:pt x="149736" y="155073"/>
                  </a:lnTo>
                  <a:lnTo>
                    <a:pt x="146928" y="154817"/>
                  </a:lnTo>
                  <a:lnTo>
                    <a:pt x="143151" y="154647"/>
                  </a:lnTo>
                  <a:lnTo>
                    <a:pt x="133875" y="154457"/>
                  </a:lnTo>
                  <a:lnTo>
                    <a:pt x="128735" y="155359"/>
                  </a:lnTo>
                  <a:lnTo>
                    <a:pt x="123403" y="156913"/>
                  </a:lnTo>
                  <a:lnTo>
                    <a:pt x="117943" y="158901"/>
                  </a:lnTo>
                  <a:lnTo>
                    <a:pt x="112398" y="161179"/>
                  </a:lnTo>
                  <a:lnTo>
                    <a:pt x="106797" y="163650"/>
                  </a:lnTo>
                  <a:lnTo>
                    <a:pt x="101157" y="166250"/>
                  </a:lnTo>
                  <a:lnTo>
                    <a:pt x="97398" y="168936"/>
                  </a:lnTo>
                  <a:lnTo>
                    <a:pt x="94892" y="171679"/>
                  </a:lnTo>
                  <a:lnTo>
                    <a:pt x="91154" y="178219"/>
                  </a:lnTo>
                  <a:lnTo>
                    <a:pt x="86318" y="187476"/>
                  </a:lnTo>
                  <a:lnTo>
                    <a:pt x="82742" y="191659"/>
                  </a:lnTo>
                  <a:lnTo>
                    <a:pt x="78453" y="195400"/>
                  </a:lnTo>
                  <a:lnTo>
                    <a:pt x="73689" y="198847"/>
                  </a:lnTo>
                  <a:lnTo>
                    <a:pt x="69561" y="203050"/>
                  </a:lnTo>
                  <a:lnTo>
                    <a:pt x="65856" y="207756"/>
                  </a:lnTo>
                  <a:lnTo>
                    <a:pt x="62433" y="212800"/>
                  </a:lnTo>
                  <a:lnTo>
                    <a:pt x="59199" y="218066"/>
                  </a:lnTo>
                  <a:lnTo>
                    <a:pt x="56091" y="223483"/>
                  </a:lnTo>
                  <a:lnTo>
                    <a:pt x="53066" y="228999"/>
                  </a:lnTo>
                  <a:lnTo>
                    <a:pt x="50097" y="233628"/>
                  </a:lnTo>
                  <a:lnTo>
                    <a:pt x="47165" y="237667"/>
                  </a:lnTo>
                  <a:lnTo>
                    <a:pt x="44257" y="241312"/>
                  </a:lnTo>
                  <a:lnTo>
                    <a:pt x="41028" y="247902"/>
                  </a:lnTo>
                  <a:lnTo>
                    <a:pt x="39592" y="254006"/>
                  </a:lnTo>
                  <a:lnTo>
                    <a:pt x="38954" y="259894"/>
                  </a:lnTo>
                  <a:lnTo>
                    <a:pt x="39736" y="262798"/>
                  </a:lnTo>
                  <a:lnTo>
                    <a:pt x="43146" y="268564"/>
                  </a:lnTo>
                  <a:lnTo>
                    <a:pt x="47836" y="274302"/>
                  </a:lnTo>
                  <a:lnTo>
                    <a:pt x="55589" y="28289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SMARTPenAnnotation163"/>
            <p:cNvSpPr/>
            <p:nvPr/>
          </p:nvSpPr>
          <p:spPr>
            <a:xfrm>
              <a:off x="3951991" y="3266153"/>
              <a:ext cx="207726" cy="281155"/>
            </a:xfrm>
            <a:custGeom>
              <a:avLst/>
              <a:gdLst/>
              <a:ahLst/>
              <a:cxnLst/>
              <a:rect l="0" t="0" r="0" b="0"/>
              <a:pathLst>
                <a:path w="207726" h="281155">
                  <a:moveTo>
                    <a:pt x="71368" y="8542"/>
                  </a:moveTo>
                  <a:lnTo>
                    <a:pt x="66818" y="8542"/>
                  </a:lnTo>
                  <a:lnTo>
                    <a:pt x="66430" y="7589"/>
                  </a:lnTo>
                  <a:lnTo>
                    <a:pt x="67124" y="6001"/>
                  </a:lnTo>
                  <a:lnTo>
                    <a:pt x="68538" y="3991"/>
                  </a:lnTo>
                  <a:lnTo>
                    <a:pt x="68529" y="2650"/>
                  </a:lnTo>
                  <a:lnTo>
                    <a:pt x="67571" y="1756"/>
                  </a:lnTo>
                  <a:lnTo>
                    <a:pt x="63739" y="322"/>
                  </a:lnTo>
                  <a:lnTo>
                    <a:pt x="65756" y="126"/>
                  </a:lnTo>
                  <a:lnTo>
                    <a:pt x="67922" y="39"/>
                  </a:lnTo>
                  <a:lnTo>
                    <a:pt x="65709" y="0"/>
                  </a:lnTo>
                  <a:lnTo>
                    <a:pt x="64738" y="942"/>
                  </a:lnTo>
                  <a:lnTo>
                    <a:pt x="64091" y="2523"/>
                  </a:lnTo>
                  <a:lnTo>
                    <a:pt x="63659" y="4529"/>
                  </a:lnTo>
                  <a:lnTo>
                    <a:pt x="60640" y="9299"/>
                  </a:lnTo>
                  <a:lnTo>
                    <a:pt x="56123" y="15545"/>
                  </a:lnTo>
                  <a:lnTo>
                    <a:pt x="53585" y="19878"/>
                  </a:lnTo>
                  <a:lnTo>
                    <a:pt x="50940" y="24672"/>
                  </a:lnTo>
                  <a:lnTo>
                    <a:pt x="45461" y="35078"/>
                  </a:lnTo>
                  <a:lnTo>
                    <a:pt x="42667" y="40520"/>
                  </a:lnTo>
                  <a:lnTo>
                    <a:pt x="38899" y="46053"/>
                  </a:lnTo>
                  <a:lnTo>
                    <a:pt x="34482" y="51647"/>
                  </a:lnTo>
                  <a:lnTo>
                    <a:pt x="29633" y="57281"/>
                  </a:lnTo>
                  <a:lnTo>
                    <a:pt x="25447" y="63894"/>
                  </a:lnTo>
                  <a:lnTo>
                    <a:pt x="21705" y="71161"/>
                  </a:lnTo>
                  <a:lnTo>
                    <a:pt x="18256" y="78863"/>
                  </a:lnTo>
                  <a:lnTo>
                    <a:pt x="15005" y="86855"/>
                  </a:lnTo>
                  <a:lnTo>
                    <a:pt x="11886" y="95041"/>
                  </a:lnTo>
                  <a:lnTo>
                    <a:pt x="5879" y="111755"/>
                  </a:lnTo>
                  <a:lnTo>
                    <a:pt x="35" y="128709"/>
                  </a:lnTo>
                  <a:lnTo>
                    <a:pt x="0" y="137231"/>
                  </a:lnTo>
                  <a:lnTo>
                    <a:pt x="1882" y="145770"/>
                  </a:lnTo>
                  <a:lnTo>
                    <a:pt x="5041" y="154320"/>
                  </a:lnTo>
                  <a:lnTo>
                    <a:pt x="6196" y="161924"/>
                  </a:lnTo>
                  <a:lnTo>
                    <a:pt x="6013" y="168899"/>
                  </a:lnTo>
                  <a:lnTo>
                    <a:pt x="4938" y="175454"/>
                  </a:lnTo>
                  <a:lnTo>
                    <a:pt x="4222" y="182682"/>
                  </a:lnTo>
                  <a:lnTo>
                    <a:pt x="3744" y="190357"/>
                  </a:lnTo>
                  <a:lnTo>
                    <a:pt x="3213" y="205554"/>
                  </a:lnTo>
                  <a:lnTo>
                    <a:pt x="2977" y="218657"/>
                  </a:lnTo>
                  <a:lnTo>
                    <a:pt x="3867" y="224819"/>
                  </a:lnTo>
                  <a:lnTo>
                    <a:pt x="5412" y="230831"/>
                  </a:lnTo>
                  <a:lnTo>
                    <a:pt x="7396" y="236745"/>
                  </a:lnTo>
                  <a:lnTo>
                    <a:pt x="9670" y="241640"/>
                  </a:lnTo>
                  <a:lnTo>
                    <a:pt x="14737" y="249618"/>
                  </a:lnTo>
                  <a:lnTo>
                    <a:pt x="20164" y="256339"/>
                  </a:lnTo>
                  <a:lnTo>
                    <a:pt x="25751" y="262501"/>
                  </a:lnTo>
                  <a:lnTo>
                    <a:pt x="31409" y="268415"/>
                  </a:lnTo>
                  <a:lnTo>
                    <a:pt x="35204" y="271326"/>
                  </a:lnTo>
                  <a:lnTo>
                    <a:pt x="39638" y="274218"/>
                  </a:lnTo>
                  <a:lnTo>
                    <a:pt x="44500" y="277100"/>
                  </a:lnTo>
                  <a:lnTo>
                    <a:pt x="49646" y="279020"/>
                  </a:lnTo>
                  <a:lnTo>
                    <a:pt x="54982" y="280301"/>
                  </a:lnTo>
                  <a:lnTo>
                    <a:pt x="60444" y="281154"/>
                  </a:lnTo>
                  <a:lnTo>
                    <a:pt x="65038" y="280771"/>
                  </a:lnTo>
                  <a:lnTo>
                    <a:pt x="69053" y="279563"/>
                  </a:lnTo>
                  <a:lnTo>
                    <a:pt x="120055" y="254229"/>
                  </a:lnTo>
                  <a:lnTo>
                    <a:pt x="125734" y="250438"/>
                  </a:lnTo>
                  <a:lnTo>
                    <a:pt x="131424" y="246006"/>
                  </a:lnTo>
                  <a:lnTo>
                    <a:pt x="137123" y="241146"/>
                  </a:lnTo>
                  <a:lnTo>
                    <a:pt x="143780" y="236001"/>
                  </a:lnTo>
                  <a:lnTo>
                    <a:pt x="151075" y="230666"/>
                  </a:lnTo>
                  <a:lnTo>
                    <a:pt x="158797" y="225205"/>
                  </a:lnTo>
                  <a:lnTo>
                    <a:pt x="165849" y="220611"/>
                  </a:lnTo>
                  <a:lnTo>
                    <a:pt x="172455" y="216596"/>
                  </a:lnTo>
                  <a:lnTo>
                    <a:pt x="178765" y="212967"/>
                  </a:lnTo>
                  <a:lnTo>
                    <a:pt x="182971" y="208643"/>
                  </a:lnTo>
                  <a:lnTo>
                    <a:pt x="185775" y="203855"/>
                  </a:lnTo>
                  <a:lnTo>
                    <a:pt x="187645" y="198758"/>
                  </a:lnTo>
                  <a:lnTo>
                    <a:pt x="190796" y="194407"/>
                  </a:lnTo>
                  <a:lnTo>
                    <a:pt x="194802" y="190554"/>
                  </a:lnTo>
                  <a:lnTo>
                    <a:pt x="199377" y="187034"/>
                  </a:lnTo>
                  <a:lnTo>
                    <a:pt x="202428" y="183734"/>
                  </a:lnTo>
                  <a:lnTo>
                    <a:pt x="204461" y="180581"/>
                  </a:lnTo>
                  <a:lnTo>
                    <a:pt x="206721" y="174539"/>
                  </a:lnTo>
                  <a:lnTo>
                    <a:pt x="207725" y="168678"/>
                  </a:lnTo>
                  <a:lnTo>
                    <a:pt x="206088" y="165782"/>
                  </a:lnTo>
                  <a:lnTo>
                    <a:pt x="203092" y="162898"/>
                  </a:lnTo>
                  <a:lnTo>
                    <a:pt x="199189" y="160024"/>
                  </a:lnTo>
                  <a:lnTo>
                    <a:pt x="196587" y="157155"/>
                  </a:lnTo>
                  <a:lnTo>
                    <a:pt x="194852" y="154290"/>
                  </a:lnTo>
                  <a:lnTo>
                    <a:pt x="193696" y="151427"/>
                  </a:lnTo>
                  <a:lnTo>
                    <a:pt x="191973" y="149519"/>
                  </a:lnTo>
                  <a:lnTo>
                    <a:pt x="189871" y="148246"/>
                  </a:lnTo>
                  <a:lnTo>
                    <a:pt x="187518" y="147398"/>
                  </a:lnTo>
                  <a:lnTo>
                    <a:pt x="184044" y="146832"/>
                  </a:lnTo>
                  <a:lnTo>
                    <a:pt x="179823" y="146456"/>
                  </a:lnTo>
                  <a:lnTo>
                    <a:pt x="175104" y="146204"/>
                  </a:lnTo>
                  <a:lnTo>
                    <a:pt x="164781" y="145925"/>
                  </a:lnTo>
                  <a:lnTo>
                    <a:pt x="159361" y="145851"/>
                  </a:lnTo>
                  <a:lnTo>
                    <a:pt x="153843" y="146754"/>
                  </a:lnTo>
                  <a:lnTo>
                    <a:pt x="148259" y="148308"/>
                  </a:lnTo>
                  <a:lnTo>
                    <a:pt x="142631" y="150297"/>
                  </a:lnTo>
                  <a:lnTo>
                    <a:pt x="137927" y="152575"/>
                  </a:lnTo>
                  <a:lnTo>
                    <a:pt x="133838" y="155046"/>
                  </a:lnTo>
                  <a:lnTo>
                    <a:pt x="130160" y="157646"/>
                  </a:lnTo>
                  <a:lnTo>
                    <a:pt x="125803" y="160332"/>
                  </a:lnTo>
                  <a:lnTo>
                    <a:pt x="120993" y="163076"/>
                  </a:lnTo>
                  <a:lnTo>
                    <a:pt x="115881" y="165857"/>
                  </a:lnTo>
                  <a:lnTo>
                    <a:pt x="109616" y="169616"/>
                  </a:lnTo>
                  <a:lnTo>
                    <a:pt x="95035" y="178873"/>
                  </a:lnTo>
                  <a:lnTo>
                    <a:pt x="88099" y="184008"/>
                  </a:lnTo>
                  <a:lnTo>
                    <a:pt x="81569" y="189337"/>
                  </a:lnTo>
                  <a:lnTo>
                    <a:pt x="75312" y="194794"/>
                  </a:lnTo>
                  <a:lnTo>
                    <a:pt x="70187" y="200338"/>
                  </a:lnTo>
                  <a:lnTo>
                    <a:pt x="65819" y="205938"/>
                  </a:lnTo>
                  <a:lnTo>
                    <a:pt x="61953" y="211577"/>
                  </a:lnTo>
                  <a:lnTo>
                    <a:pt x="58425" y="216288"/>
                  </a:lnTo>
                  <a:lnTo>
                    <a:pt x="51963" y="224063"/>
                  </a:lnTo>
                  <a:lnTo>
                    <a:pt x="45916" y="230694"/>
                  </a:lnTo>
                  <a:lnTo>
                    <a:pt x="42970" y="233796"/>
                  </a:lnTo>
                  <a:lnTo>
                    <a:pt x="41006" y="236816"/>
                  </a:lnTo>
                  <a:lnTo>
                    <a:pt x="38825" y="242712"/>
                  </a:lnTo>
                  <a:lnTo>
                    <a:pt x="37854" y="248507"/>
                  </a:lnTo>
                  <a:lnTo>
                    <a:pt x="37079" y="25714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SMARTPenAnnotation164"/>
            <p:cNvSpPr/>
            <p:nvPr/>
          </p:nvSpPr>
          <p:spPr>
            <a:xfrm>
              <a:off x="4246245" y="3523297"/>
              <a:ext cx="8573" cy="1"/>
            </a:xfrm>
            <a:custGeom>
              <a:avLst/>
              <a:gdLst/>
              <a:ahLst/>
              <a:cxnLst/>
              <a:rect l="0" t="0" r="0" b="0"/>
              <a:pathLst>
                <a:path w="8573" h="1">
                  <a:moveTo>
                    <a:pt x="0" y="0"/>
                  </a:moveTo>
                  <a:lnTo>
                    <a:pt x="8572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SMARTPenAnnotation165"/>
            <p:cNvSpPr/>
            <p:nvPr/>
          </p:nvSpPr>
          <p:spPr>
            <a:xfrm>
              <a:off x="4366259" y="3514725"/>
              <a:ext cx="2542" cy="1"/>
            </a:xfrm>
            <a:custGeom>
              <a:avLst/>
              <a:gdLst/>
              <a:ahLst/>
              <a:cxnLst/>
              <a:rect l="0" t="0" r="0" b="0"/>
              <a:pathLst>
                <a:path w="2542" h="1">
                  <a:moveTo>
                    <a:pt x="0" y="0"/>
                  </a:moveTo>
                  <a:lnTo>
                    <a:pt x="2541" y="0"/>
                  </a:lnTo>
                  <a:close/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SMARTPenAnnotation166"/>
            <p:cNvSpPr/>
            <p:nvPr/>
          </p:nvSpPr>
          <p:spPr>
            <a:xfrm>
              <a:off x="4529137" y="3540442"/>
              <a:ext cx="8573" cy="1"/>
            </a:xfrm>
            <a:custGeom>
              <a:avLst/>
              <a:gdLst/>
              <a:ahLst/>
              <a:cxnLst/>
              <a:rect l="0" t="0" r="0" b="0"/>
              <a:pathLst>
                <a:path w="8573" h="1">
                  <a:moveTo>
                    <a:pt x="0" y="0"/>
                  </a:moveTo>
                  <a:lnTo>
                    <a:pt x="8572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7903807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457200"/>
            <a:ext cx="2814638" cy="27767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1"/>
          <p:cNvSpPr/>
          <p:nvPr/>
        </p:nvSpPr>
        <p:spPr>
          <a:xfrm>
            <a:off x="4572000" y="2316"/>
            <a:ext cx="4572000" cy="2357568"/>
          </a:xfrm>
          <a:prstGeom prst="rect">
            <a:avLst/>
          </a:prstGeom>
        </p:spPr>
        <p:txBody>
          <a:bodyPr>
            <a:spAutoFit/>
          </a:bodyPr>
          <a:lstStyle/>
          <a:p>
            <a:pPr lvl="0">
              <a:spcBef>
                <a:spcPct val="20000"/>
              </a:spcBef>
            </a:pPr>
            <a:r>
              <a:rPr lang="en-US" sz="3200" dirty="0">
                <a:solidFill>
                  <a:prstClr val="black"/>
                </a:solidFill>
              </a:rPr>
              <a:t>3. cos 50 = 5/y</a:t>
            </a:r>
          </a:p>
          <a:p>
            <a:pPr lvl="0">
              <a:spcBef>
                <a:spcPct val="20000"/>
              </a:spcBef>
            </a:pPr>
            <a:r>
              <a:rPr lang="en-US" sz="3200" b="1" i="1" dirty="0">
                <a:solidFill>
                  <a:prstClr val="black"/>
                </a:solidFill>
              </a:rPr>
              <a:t>y= 7.7785</a:t>
            </a:r>
          </a:p>
          <a:p>
            <a:pPr lvl="0">
              <a:spcBef>
                <a:spcPct val="20000"/>
              </a:spcBef>
            </a:pPr>
            <a:r>
              <a:rPr lang="en-US" sz="3200" dirty="0">
                <a:solidFill>
                  <a:prstClr val="black"/>
                </a:solidFill>
              </a:rPr>
              <a:t>tan 50 = x/5</a:t>
            </a:r>
          </a:p>
          <a:p>
            <a:pPr lvl="0">
              <a:spcBef>
                <a:spcPct val="20000"/>
              </a:spcBef>
            </a:pPr>
            <a:r>
              <a:rPr lang="en-US" sz="3200" b="1" i="1" dirty="0">
                <a:solidFill>
                  <a:prstClr val="black"/>
                </a:solidFill>
              </a:rPr>
              <a:t>x= 5.959</a:t>
            </a:r>
          </a:p>
        </p:txBody>
      </p:sp>
      <p:grpSp>
        <p:nvGrpSpPr>
          <p:cNvPr id="5141" name="Group 5140"/>
          <p:cNvGrpSpPr/>
          <p:nvPr/>
        </p:nvGrpSpPr>
        <p:grpSpPr>
          <a:xfrm>
            <a:off x="242887" y="3120389"/>
            <a:ext cx="4431586" cy="2203134"/>
            <a:chOff x="242887" y="3120389"/>
            <a:chExt cx="4431586" cy="2203134"/>
          </a:xfrm>
        </p:grpSpPr>
        <p:sp>
          <p:nvSpPr>
            <p:cNvPr id="3" name="SMARTPenAnnotation102"/>
            <p:cNvSpPr/>
            <p:nvPr/>
          </p:nvSpPr>
          <p:spPr>
            <a:xfrm>
              <a:off x="903116" y="3206146"/>
              <a:ext cx="505503" cy="282382"/>
            </a:xfrm>
            <a:custGeom>
              <a:avLst/>
              <a:gdLst/>
              <a:ahLst/>
              <a:cxnLst/>
              <a:rect l="0" t="0" r="0" b="0"/>
              <a:pathLst>
                <a:path w="505503" h="282382">
                  <a:moveTo>
                    <a:pt x="137013" y="17114"/>
                  </a:moveTo>
                  <a:lnTo>
                    <a:pt x="137013" y="9733"/>
                  </a:lnTo>
                  <a:lnTo>
                    <a:pt x="136061" y="9336"/>
                  </a:lnTo>
                  <a:lnTo>
                    <a:pt x="128794" y="8572"/>
                  </a:lnTo>
                  <a:lnTo>
                    <a:pt x="121091" y="1163"/>
                  </a:lnTo>
                  <a:lnTo>
                    <a:pt x="117872" y="499"/>
                  </a:lnTo>
                  <a:lnTo>
                    <a:pt x="107130" y="0"/>
                  </a:lnTo>
                  <a:lnTo>
                    <a:pt x="94927" y="4529"/>
                  </a:lnTo>
                  <a:lnTo>
                    <a:pt x="80581" y="8701"/>
                  </a:lnTo>
                  <a:lnTo>
                    <a:pt x="70551" y="15150"/>
                  </a:lnTo>
                  <a:lnTo>
                    <a:pt x="61120" y="20369"/>
                  </a:lnTo>
                  <a:lnTo>
                    <a:pt x="53118" y="28403"/>
                  </a:lnTo>
                  <a:lnTo>
                    <a:pt x="49651" y="33212"/>
                  </a:lnTo>
                  <a:lnTo>
                    <a:pt x="40718" y="41096"/>
                  </a:lnTo>
                  <a:lnTo>
                    <a:pt x="35669" y="44532"/>
                  </a:lnTo>
                  <a:lnTo>
                    <a:pt x="32303" y="48728"/>
                  </a:lnTo>
                  <a:lnTo>
                    <a:pt x="30059" y="53429"/>
                  </a:lnTo>
                  <a:lnTo>
                    <a:pt x="28563" y="58469"/>
                  </a:lnTo>
                  <a:lnTo>
                    <a:pt x="26613" y="63734"/>
                  </a:lnTo>
                  <a:lnTo>
                    <a:pt x="24361" y="69149"/>
                  </a:lnTo>
                  <a:lnTo>
                    <a:pt x="21907" y="74664"/>
                  </a:lnTo>
                  <a:lnTo>
                    <a:pt x="16640" y="85872"/>
                  </a:lnTo>
                  <a:lnTo>
                    <a:pt x="5498" y="108589"/>
                  </a:lnTo>
                  <a:lnTo>
                    <a:pt x="3616" y="115245"/>
                  </a:lnTo>
                  <a:lnTo>
                    <a:pt x="2362" y="122539"/>
                  </a:lnTo>
                  <a:lnTo>
                    <a:pt x="1526" y="130260"/>
                  </a:lnTo>
                  <a:lnTo>
                    <a:pt x="968" y="137312"/>
                  </a:lnTo>
                  <a:lnTo>
                    <a:pt x="597" y="143918"/>
                  </a:lnTo>
                  <a:lnTo>
                    <a:pt x="184" y="156339"/>
                  </a:lnTo>
                  <a:lnTo>
                    <a:pt x="0" y="168209"/>
                  </a:lnTo>
                  <a:lnTo>
                    <a:pt x="904" y="174041"/>
                  </a:lnTo>
                  <a:lnTo>
                    <a:pt x="2459" y="179835"/>
                  </a:lnTo>
                  <a:lnTo>
                    <a:pt x="4448" y="185602"/>
                  </a:lnTo>
                  <a:lnTo>
                    <a:pt x="6726" y="191352"/>
                  </a:lnTo>
                  <a:lnTo>
                    <a:pt x="9198" y="197090"/>
                  </a:lnTo>
                  <a:lnTo>
                    <a:pt x="11798" y="202820"/>
                  </a:lnTo>
                  <a:lnTo>
                    <a:pt x="16389" y="208545"/>
                  </a:lnTo>
                  <a:lnTo>
                    <a:pt x="22307" y="214268"/>
                  </a:lnTo>
                  <a:lnTo>
                    <a:pt x="29110" y="219987"/>
                  </a:lnTo>
                  <a:lnTo>
                    <a:pt x="35550" y="224753"/>
                  </a:lnTo>
                  <a:lnTo>
                    <a:pt x="47786" y="232588"/>
                  </a:lnTo>
                  <a:lnTo>
                    <a:pt x="57034" y="239245"/>
                  </a:lnTo>
                  <a:lnTo>
                    <a:pt x="65272" y="246331"/>
                  </a:lnTo>
                  <a:lnTo>
                    <a:pt x="75283" y="255831"/>
                  </a:lnTo>
                  <a:lnTo>
                    <a:pt x="80620" y="259126"/>
                  </a:lnTo>
                  <a:lnTo>
                    <a:pt x="96280" y="264716"/>
                  </a:lnTo>
                  <a:lnTo>
                    <a:pt x="118232" y="277391"/>
                  </a:lnTo>
                  <a:lnTo>
                    <a:pt x="131524" y="280430"/>
                  </a:lnTo>
                  <a:lnTo>
                    <a:pt x="146004" y="281781"/>
                  </a:lnTo>
                  <a:lnTo>
                    <a:pt x="158789" y="282381"/>
                  </a:lnTo>
                  <a:lnTo>
                    <a:pt x="170822" y="280108"/>
                  </a:lnTo>
                  <a:lnTo>
                    <a:pt x="182519" y="275922"/>
                  </a:lnTo>
                  <a:lnTo>
                    <a:pt x="194068" y="270887"/>
                  </a:lnTo>
                  <a:lnTo>
                    <a:pt x="205551" y="262934"/>
                  </a:lnTo>
                  <a:lnTo>
                    <a:pt x="211280" y="258147"/>
                  </a:lnTo>
                  <a:lnTo>
                    <a:pt x="217957" y="253050"/>
                  </a:lnTo>
                  <a:lnTo>
                    <a:pt x="225266" y="247747"/>
                  </a:lnTo>
                  <a:lnTo>
                    <a:pt x="232996" y="242307"/>
                  </a:lnTo>
                  <a:lnTo>
                    <a:pt x="238149" y="236775"/>
                  </a:lnTo>
                  <a:lnTo>
                    <a:pt x="241585" y="231182"/>
                  </a:lnTo>
                  <a:lnTo>
                    <a:pt x="243875" y="225548"/>
                  </a:lnTo>
                  <a:lnTo>
                    <a:pt x="248260" y="219888"/>
                  </a:lnTo>
                  <a:lnTo>
                    <a:pt x="254040" y="214209"/>
                  </a:lnTo>
                  <a:lnTo>
                    <a:pt x="260751" y="208518"/>
                  </a:lnTo>
                  <a:lnTo>
                    <a:pt x="267130" y="202819"/>
                  </a:lnTo>
                  <a:lnTo>
                    <a:pt x="279298" y="191407"/>
                  </a:lnTo>
                  <a:lnTo>
                    <a:pt x="308386" y="162844"/>
                  </a:lnTo>
                  <a:lnTo>
                    <a:pt x="314127" y="157130"/>
                  </a:lnTo>
                  <a:lnTo>
                    <a:pt x="318906" y="151415"/>
                  </a:lnTo>
                  <a:lnTo>
                    <a:pt x="323045" y="145700"/>
                  </a:lnTo>
                  <a:lnTo>
                    <a:pt x="326757" y="139986"/>
                  </a:lnTo>
                  <a:lnTo>
                    <a:pt x="330184" y="134271"/>
                  </a:lnTo>
                  <a:lnTo>
                    <a:pt x="333421" y="128556"/>
                  </a:lnTo>
                  <a:lnTo>
                    <a:pt x="336532" y="122841"/>
                  </a:lnTo>
                  <a:lnTo>
                    <a:pt x="338606" y="118079"/>
                  </a:lnTo>
                  <a:lnTo>
                    <a:pt x="340910" y="110247"/>
                  </a:lnTo>
                  <a:lnTo>
                    <a:pt x="342477" y="105873"/>
                  </a:lnTo>
                  <a:lnTo>
                    <a:pt x="344474" y="101051"/>
                  </a:lnTo>
                  <a:lnTo>
                    <a:pt x="346758" y="95932"/>
                  </a:lnTo>
                  <a:lnTo>
                    <a:pt x="349296" y="87704"/>
                  </a:lnTo>
                  <a:lnTo>
                    <a:pt x="350925" y="79211"/>
                  </a:lnTo>
                  <a:lnTo>
                    <a:pt x="351273" y="70611"/>
                  </a:lnTo>
                  <a:lnTo>
                    <a:pt x="351316" y="68956"/>
                  </a:lnTo>
                  <a:lnTo>
                    <a:pt x="346772" y="73220"/>
                  </a:lnTo>
                  <a:lnTo>
                    <a:pt x="344480" y="74520"/>
                  </a:lnTo>
                  <a:lnTo>
                    <a:pt x="339393" y="75965"/>
                  </a:lnTo>
                  <a:lnTo>
                    <a:pt x="337656" y="77303"/>
                  </a:lnTo>
                  <a:lnTo>
                    <a:pt x="336498" y="79148"/>
                  </a:lnTo>
                  <a:lnTo>
                    <a:pt x="334258" y="84689"/>
                  </a:lnTo>
                  <a:lnTo>
                    <a:pt x="330088" y="93502"/>
                  </a:lnTo>
                  <a:lnTo>
                    <a:pt x="326690" y="98519"/>
                  </a:lnTo>
                  <a:lnTo>
                    <a:pt x="322519" y="103769"/>
                  </a:lnTo>
                  <a:lnTo>
                    <a:pt x="317834" y="109174"/>
                  </a:lnTo>
                  <a:lnTo>
                    <a:pt x="313758" y="114682"/>
                  </a:lnTo>
                  <a:lnTo>
                    <a:pt x="310088" y="120259"/>
                  </a:lnTo>
                  <a:lnTo>
                    <a:pt x="306689" y="125882"/>
                  </a:lnTo>
                  <a:lnTo>
                    <a:pt x="303471" y="131536"/>
                  </a:lnTo>
                  <a:lnTo>
                    <a:pt x="297354" y="142898"/>
                  </a:lnTo>
                  <a:lnTo>
                    <a:pt x="295342" y="148595"/>
                  </a:lnTo>
                  <a:lnTo>
                    <a:pt x="294001" y="154298"/>
                  </a:lnTo>
                  <a:lnTo>
                    <a:pt x="293107" y="160005"/>
                  </a:lnTo>
                  <a:lnTo>
                    <a:pt x="292511" y="165714"/>
                  </a:lnTo>
                  <a:lnTo>
                    <a:pt x="292113" y="171426"/>
                  </a:lnTo>
                  <a:lnTo>
                    <a:pt x="291848" y="177138"/>
                  </a:lnTo>
                  <a:lnTo>
                    <a:pt x="291554" y="188566"/>
                  </a:lnTo>
                  <a:lnTo>
                    <a:pt x="291476" y="194280"/>
                  </a:lnTo>
                  <a:lnTo>
                    <a:pt x="294281" y="199994"/>
                  </a:lnTo>
                  <a:lnTo>
                    <a:pt x="299008" y="205709"/>
                  </a:lnTo>
                  <a:lnTo>
                    <a:pt x="318026" y="224018"/>
                  </a:lnTo>
                  <a:lnTo>
                    <a:pt x="320553" y="228392"/>
                  </a:lnTo>
                  <a:lnTo>
                    <a:pt x="322238" y="233214"/>
                  </a:lnTo>
                  <a:lnTo>
                    <a:pt x="323362" y="238333"/>
                  </a:lnTo>
                  <a:lnTo>
                    <a:pt x="325063" y="241746"/>
                  </a:lnTo>
                  <a:lnTo>
                    <a:pt x="327150" y="244021"/>
                  </a:lnTo>
                  <a:lnTo>
                    <a:pt x="334638" y="249763"/>
                  </a:lnTo>
                  <a:lnTo>
                    <a:pt x="342889" y="257497"/>
                  </a:lnTo>
                  <a:lnTo>
                    <a:pt x="345701" y="260236"/>
                  </a:lnTo>
                  <a:lnTo>
                    <a:pt x="349481" y="262063"/>
                  </a:lnTo>
                  <a:lnTo>
                    <a:pt x="358761" y="264092"/>
                  </a:lnTo>
                  <a:lnTo>
                    <a:pt x="369235" y="262455"/>
                  </a:lnTo>
                  <a:lnTo>
                    <a:pt x="380241" y="259504"/>
                  </a:lnTo>
                  <a:lnTo>
                    <a:pt x="391482" y="258193"/>
                  </a:lnTo>
                  <a:lnTo>
                    <a:pt x="402828" y="255070"/>
                  </a:lnTo>
                  <a:lnTo>
                    <a:pt x="415173" y="249555"/>
                  </a:lnTo>
                  <a:lnTo>
                    <a:pt x="443842" y="233032"/>
                  </a:lnTo>
                  <a:lnTo>
                    <a:pt x="450151" y="229639"/>
                  </a:lnTo>
                  <a:lnTo>
                    <a:pt x="453404" y="225472"/>
                  </a:lnTo>
                  <a:lnTo>
                    <a:pt x="454620" y="220789"/>
                  </a:lnTo>
                  <a:lnTo>
                    <a:pt x="454479" y="215762"/>
                  </a:lnTo>
                  <a:lnTo>
                    <a:pt x="455337" y="210506"/>
                  </a:lnTo>
                  <a:lnTo>
                    <a:pt x="456862" y="205097"/>
                  </a:lnTo>
                  <a:lnTo>
                    <a:pt x="458831" y="199586"/>
                  </a:lnTo>
                  <a:lnTo>
                    <a:pt x="462048" y="194007"/>
                  </a:lnTo>
                  <a:lnTo>
                    <a:pt x="466098" y="188382"/>
                  </a:lnTo>
                  <a:lnTo>
                    <a:pt x="470703" y="182728"/>
                  </a:lnTo>
                  <a:lnTo>
                    <a:pt x="480900" y="173905"/>
                  </a:lnTo>
                  <a:lnTo>
                    <a:pt x="486286" y="170219"/>
                  </a:lnTo>
                  <a:lnTo>
                    <a:pt x="489877" y="165856"/>
                  </a:lnTo>
                  <a:lnTo>
                    <a:pt x="492271" y="161043"/>
                  </a:lnTo>
                  <a:lnTo>
                    <a:pt x="493867" y="155929"/>
                  </a:lnTo>
                  <a:lnTo>
                    <a:pt x="495883" y="150614"/>
                  </a:lnTo>
                  <a:lnTo>
                    <a:pt x="498180" y="145167"/>
                  </a:lnTo>
                  <a:lnTo>
                    <a:pt x="500664" y="139630"/>
                  </a:lnTo>
                  <a:lnTo>
                    <a:pt x="503423" y="130938"/>
                  </a:lnTo>
                  <a:lnTo>
                    <a:pt x="504650" y="122947"/>
                  </a:lnTo>
                  <a:lnTo>
                    <a:pt x="504977" y="118149"/>
                  </a:lnTo>
                  <a:lnTo>
                    <a:pt x="505340" y="108691"/>
                  </a:lnTo>
                  <a:lnTo>
                    <a:pt x="505502" y="101312"/>
                  </a:lnTo>
                  <a:lnTo>
                    <a:pt x="504592" y="97058"/>
                  </a:lnTo>
                  <a:lnTo>
                    <a:pt x="503034" y="92318"/>
                  </a:lnTo>
                  <a:lnTo>
                    <a:pt x="501042" y="87252"/>
                  </a:lnTo>
                  <a:lnTo>
                    <a:pt x="496289" y="79084"/>
                  </a:lnTo>
                  <a:lnTo>
                    <a:pt x="491001" y="72278"/>
                  </a:lnTo>
                  <a:lnTo>
                    <a:pt x="485477" y="66079"/>
                  </a:lnTo>
                  <a:lnTo>
                    <a:pt x="481717" y="64045"/>
                  </a:lnTo>
                  <a:lnTo>
                    <a:pt x="468277" y="60229"/>
                  </a:lnTo>
                  <a:lnTo>
                    <a:pt x="456886" y="54442"/>
                  </a:lnTo>
                  <a:lnTo>
                    <a:pt x="447137" y="52754"/>
                  </a:lnTo>
                  <a:lnTo>
                    <a:pt x="433913" y="52004"/>
                  </a:lnTo>
                  <a:lnTo>
                    <a:pt x="411243" y="51522"/>
                  </a:lnTo>
                  <a:lnTo>
                    <a:pt x="368471" y="5140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SMARTPenAnnotation103"/>
            <p:cNvSpPr/>
            <p:nvPr/>
          </p:nvSpPr>
          <p:spPr>
            <a:xfrm>
              <a:off x="1571679" y="3206219"/>
              <a:ext cx="196738" cy="256674"/>
            </a:xfrm>
            <a:custGeom>
              <a:avLst/>
              <a:gdLst/>
              <a:ahLst/>
              <a:cxnLst/>
              <a:rect l="0" t="0" r="0" b="0"/>
              <a:pathLst>
                <a:path w="196738" h="256674">
                  <a:moveTo>
                    <a:pt x="94243" y="8468"/>
                  </a:moveTo>
                  <a:lnTo>
                    <a:pt x="94243" y="1087"/>
                  </a:lnTo>
                  <a:lnTo>
                    <a:pt x="93290" y="690"/>
                  </a:lnTo>
                  <a:lnTo>
                    <a:pt x="87458" y="52"/>
                  </a:lnTo>
                  <a:lnTo>
                    <a:pt x="86862" y="0"/>
                  </a:lnTo>
                  <a:lnTo>
                    <a:pt x="86465" y="918"/>
                  </a:lnTo>
                  <a:lnTo>
                    <a:pt x="86023" y="4477"/>
                  </a:lnTo>
                  <a:lnTo>
                    <a:pt x="84953" y="6760"/>
                  </a:lnTo>
                  <a:lnTo>
                    <a:pt x="81224" y="11837"/>
                  </a:lnTo>
                  <a:lnTo>
                    <a:pt x="77944" y="14524"/>
                  </a:lnTo>
                  <a:lnTo>
                    <a:pt x="73852" y="17268"/>
                  </a:lnTo>
                  <a:lnTo>
                    <a:pt x="69219" y="20050"/>
                  </a:lnTo>
                  <a:lnTo>
                    <a:pt x="65178" y="22856"/>
                  </a:lnTo>
                  <a:lnTo>
                    <a:pt x="61531" y="25681"/>
                  </a:lnTo>
                  <a:lnTo>
                    <a:pt x="58148" y="28516"/>
                  </a:lnTo>
                  <a:lnTo>
                    <a:pt x="53987" y="31358"/>
                  </a:lnTo>
                  <a:lnTo>
                    <a:pt x="49308" y="34206"/>
                  </a:lnTo>
                  <a:lnTo>
                    <a:pt x="44284" y="37057"/>
                  </a:lnTo>
                  <a:lnTo>
                    <a:pt x="39982" y="40862"/>
                  </a:lnTo>
                  <a:lnTo>
                    <a:pt x="36161" y="45304"/>
                  </a:lnTo>
                  <a:lnTo>
                    <a:pt x="32662" y="50170"/>
                  </a:lnTo>
                  <a:lnTo>
                    <a:pt x="28424" y="54367"/>
                  </a:lnTo>
                  <a:lnTo>
                    <a:pt x="23693" y="58118"/>
                  </a:lnTo>
                  <a:lnTo>
                    <a:pt x="18635" y="61570"/>
                  </a:lnTo>
                  <a:lnTo>
                    <a:pt x="14310" y="64825"/>
                  </a:lnTo>
                  <a:lnTo>
                    <a:pt x="10475" y="67947"/>
                  </a:lnTo>
                  <a:lnTo>
                    <a:pt x="6965" y="70980"/>
                  </a:lnTo>
                  <a:lnTo>
                    <a:pt x="4625" y="73955"/>
                  </a:lnTo>
                  <a:lnTo>
                    <a:pt x="2025" y="79801"/>
                  </a:lnTo>
                  <a:lnTo>
                    <a:pt x="870" y="85574"/>
                  </a:lnTo>
                  <a:lnTo>
                    <a:pt x="128" y="92490"/>
                  </a:lnTo>
                  <a:lnTo>
                    <a:pt x="0" y="98239"/>
                  </a:lnTo>
                  <a:lnTo>
                    <a:pt x="934" y="99748"/>
                  </a:lnTo>
                  <a:lnTo>
                    <a:pt x="2509" y="100754"/>
                  </a:lnTo>
                  <a:lnTo>
                    <a:pt x="4512" y="101425"/>
                  </a:lnTo>
                  <a:lnTo>
                    <a:pt x="5847" y="102824"/>
                  </a:lnTo>
                  <a:lnTo>
                    <a:pt x="6738" y="104709"/>
                  </a:lnTo>
                  <a:lnTo>
                    <a:pt x="7331" y="106919"/>
                  </a:lnTo>
                  <a:lnTo>
                    <a:pt x="8679" y="108392"/>
                  </a:lnTo>
                  <a:lnTo>
                    <a:pt x="10531" y="109374"/>
                  </a:lnTo>
                  <a:lnTo>
                    <a:pt x="12717" y="110029"/>
                  </a:lnTo>
                  <a:lnTo>
                    <a:pt x="16080" y="110465"/>
                  </a:lnTo>
                  <a:lnTo>
                    <a:pt x="20227" y="110756"/>
                  </a:lnTo>
                  <a:lnTo>
                    <a:pt x="24896" y="110950"/>
                  </a:lnTo>
                  <a:lnTo>
                    <a:pt x="29914" y="112032"/>
                  </a:lnTo>
                  <a:lnTo>
                    <a:pt x="35165" y="113706"/>
                  </a:lnTo>
                  <a:lnTo>
                    <a:pt x="40570" y="115774"/>
                  </a:lnTo>
                  <a:lnTo>
                    <a:pt x="47031" y="117153"/>
                  </a:lnTo>
                  <a:lnTo>
                    <a:pt x="54196" y="118072"/>
                  </a:lnTo>
                  <a:lnTo>
                    <a:pt x="61830" y="118685"/>
                  </a:lnTo>
                  <a:lnTo>
                    <a:pt x="69777" y="119093"/>
                  </a:lnTo>
                  <a:lnTo>
                    <a:pt x="86227" y="119547"/>
                  </a:lnTo>
                  <a:lnTo>
                    <a:pt x="107002" y="119803"/>
                  </a:lnTo>
                  <a:lnTo>
                    <a:pt x="113226" y="120791"/>
                  </a:lnTo>
                  <a:lnTo>
                    <a:pt x="119281" y="122403"/>
                  </a:lnTo>
                  <a:lnTo>
                    <a:pt x="125223" y="124430"/>
                  </a:lnTo>
                  <a:lnTo>
                    <a:pt x="131089" y="126733"/>
                  </a:lnTo>
                  <a:lnTo>
                    <a:pt x="136904" y="129221"/>
                  </a:lnTo>
                  <a:lnTo>
                    <a:pt x="148446" y="134526"/>
                  </a:lnTo>
                  <a:lnTo>
                    <a:pt x="159926" y="140059"/>
                  </a:lnTo>
                  <a:lnTo>
                    <a:pt x="164702" y="142868"/>
                  </a:lnTo>
                  <a:lnTo>
                    <a:pt x="168838" y="145693"/>
                  </a:lnTo>
                  <a:lnTo>
                    <a:pt x="172548" y="148529"/>
                  </a:lnTo>
                  <a:lnTo>
                    <a:pt x="175974" y="151372"/>
                  </a:lnTo>
                  <a:lnTo>
                    <a:pt x="179210" y="154220"/>
                  </a:lnTo>
                  <a:lnTo>
                    <a:pt x="185346" y="159924"/>
                  </a:lnTo>
                  <a:lnTo>
                    <a:pt x="191248" y="165635"/>
                  </a:lnTo>
                  <a:lnTo>
                    <a:pt x="193203" y="169443"/>
                  </a:lnTo>
                  <a:lnTo>
                    <a:pt x="194506" y="173887"/>
                  </a:lnTo>
                  <a:lnTo>
                    <a:pt x="195375" y="178755"/>
                  </a:lnTo>
                  <a:lnTo>
                    <a:pt x="195002" y="182953"/>
                  </a:lnTo>
                  <a:lnTo>
                    <a:pt x="193801" y="186704"/>
                  </a:lnTo>
                  <a:lnTo>
                    <a:pt x="185029" y="204118"/>
                  </a:lnTo>
                  <a:lnTo>
                    <a:pt x="186199" y="208434"/>
                  </a:lnTo>
                  <a:lnTo>
                    <a:pt x="189837" y="212264"/>
                  </a:lnTo>
                  <a:lnTo>
                    <a:pt x="195120" y="215769"/>
                  </a:lnTo>
                  <a:lnTo>
                    <a:pt x="196737" y="219059"/>
                  </a:lnTo>
                  <a:lnTo>
                    <a:pt x="195910" y="222205"/>
                  </a:lnTo>
                  <a:lnTo>
                    <a:pt x="193453" y="225254"/>
                  </a:lnTo>
                  <a:lnTo>
                    <a:pt x="189911" y="228239"/>
                  </a:lnTo>
                  <a:lnTo>
                    <a:pt x="185644" y="231182"/>
                  </a:lnTo>
                  <a:lnTo>
                    <a:pt x="180894" y="234097"/>
                  </a:lnTo>
                  <a:lnTo>
                    <a:pt x="175823" y="236992"/>
                  </a:lnTo>
                  <a:lnTo>
                    <a:pt x="165108" y="242749"/>
                  </a:lnTo>
                  <a:lnTo>
                    <a:pt x="158631" y="244666"/>
                  </a:lnTo>
                  <a:lnTo>
                    <a:pt x="151456" y="245943"/>
                  </a:lnTo>
                  <a:lnTo>
                    <a:pt x="143815" y="246795"/>
                  </a:lnTo>
                  <a:lnTo>
                    <a:pt x="136816" y="248315"/>
                  </a:lnTo>
                  <a:lnTo>
                    <a:pt x="130245" y="250281"/>
                  </a:lnTo>
                  <a:lnTo>
                    <a:pt x="123959" y="252544"/>
                  </a:lnTo>
                  <a:lnTo>
                    <a:pt x="117864" y="254053"/>
                  </a:lnTo>
                  <a:lnTo>
                    <a:pt x="111895" y="255059"/>
                  </a:lnTo>
                  <a:lnTo>
                    <a:pt x="106011" y="255730"/>
                  </a:lnTo>
                  <a:lnTo>
                    <a:pt x="100183" y="256177"/>
                  </a:lnTo>
                  <a:lnTo>
                    <a:pt x="94393" y="256475"/>
                  </a:lnTo>
                  <a:lnTo>
                    <a:pt x="88628" y="256673"/>
                  </a:lnTo>
                  <a:lnTo>
                    <a:pt x="82880" y="255853"/>
                  </a:lnTo>
                  <a:lnTo>
                    <a:pt x="77142" y="254354"/>
                  </a:lnTo>
                  <a:lnTo>
                    <a:pt x="71413" y="252402"/>
                  </a:lnTo>
                  <a:lnTo>
                    <a:pt x="65688" y="251101"/>
                  </a:lnTo>
                  <a:lnTo>
                    <a:pt x="59966" y="250233"/>
                  </a:lnTo>
                  <a:lnTo>
                    <a:pt x="54247" y="249655"/>
                  </a:lnTo>
                  <a:lnTo>
                    <a:pt x="50434" y="248317"/>
                  </a:lnTo>
                  <a:lnTo>
                    <a:pt x="47892" y="246472"/>
                  </a:lnTo>
                  <a:lnTo>
                    <a:pt x="46197" y="244290"/>
                  </a:lnTo>
                  <a:lnTo>
                    <a:pt x="44115" y="242835"/>
                  </a:lnTo>
                  <a:lnTo>
                    <a:pt x="39261" y="241219"/>
                  </a:lnTo>
                  <a:lnTo>
                    <a:pt x="33929" y="237960"/>
                  </a:lnTo>
                  <a:lnTo>
                    <a:pt x="31174" y="235758"/>
                  </a:lnTo>
                  <a:lnTo>
                    <a:pt x="29337" y="233337"/>
                  </a:lnTo>
                  <a:lnTo>
                    <a:pt x="28112" y="230771"/>
                  </a:lnTo>
                  <a:lnTo>
                    <a:pt x="25663" y="222781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SMARTPenAnnotation104"/>
            <p:cNvSpPr/>
            <p:nvPr/>
          </p:nvSpPr>
          <p:spPr>
            <a:xfrm>
              <a:off x="1974532" y="3154680"/>
              <a:ext cx="265748" cy="308203"/>
            </a:xfrm>
            <a:custGeom>
              <a:avLst/>
              <a:gdLst/>
              <a:ahLst/>
              <a:cxnLst/>
              <a:rect l="0" t="0" r="0" b="0"/>
              <a:pathLst>
                <a:path w="265748" h="308203">
                  <a:moveTo>
                    <a:pt x="265747" y="0"/>
                  </a:moveTo>
                  <a:lnTo>
                    <a:pt x="240797" y="0"/>
                  </a:lnTo>
                  <a:lnTo>
                    <a:pt x="236731" y="952"/>
                  </a:lnTo>
                  <a:lnTo>
                    <a:pt x="229674" y="4551"/>
                  </a:lnTo>
                  <a:lnTo>
                    <a:pt x="224553" y="5891"/>
                  </a:lnTo>
                  <a:lnTo>
                    <a:pt x="218282" y="6785"/>
                  </a:lnTo>
                  <a:lnTo>
                    <a:pt x="211244" y="7380"/>
                  </a:lnTo>
                  <a:lnTo>
                    <a:pt x="204647" y="8730"/>
                  </a:lnTo>
                  <a:lnTo>
                    <a:pt x="198344" y="10582"/>
                  </a:lnTo>
                  <a:lnTo>
                    <a:pt x="192237" y="12770"/>
                  </a:lnTo>
                  <a:lnTo>
                    <a:pt x="185308" y="14228"/>
                  </a:lnTo>
                  <a:lnTo>
                    <a:pt x="177831" y="15200"/>
                  </a:lnTo>
                  <a:lnTo>
                    <a:pt x="169989" y="15848"/>
                  </a:lnTo>
                  <a:lnTo>
                    <a:pt x="161903" y="16280"/>
                  </a:lnTo>
                  <a:lnTo>
                    <a:pt x="145300" y="16760"/>
                  </a:lnTo>
                  <a:lnTo>
                    <a:pt x="109598" y="17094"/>
                  </a:lnTo>
                  <a:lnTo>
                    <a:pt x="101640" y="17111"/>
                  </a:lnTo>
                  <a:lnTo>
                    <a:pt x="94430" y="16170"/>
                  </a:lnTo>
                  <a:lnTo>
                    <a:pt x="87718" y="14590"/>
                  </a:lnTo>
                  <a:lnTo>
                    <a:pt x="81339" y="12584"/>
                  </a:lnTo>
                  <a:lnTo>
                    <a:pt x="75181" y="11247"/>
                  </a:lnTo>
                  <a:lnTo>
                    <a:pt x="69171" y="10355"/>
                  </a:lnTo>
                  <a:lnTo>
                    <a:pt x="63259" y="9761"/>
                  </a:lnTo>
                  <a:lnTo>
                    <a:pt x="57412" y="9365"/>
                  </a:lnTo>
                  <a:lnTo>
                    <a:pt x="51610" y="9100"/>
                  </a:lnTo>
                  <a:lnTo>
                    <a:pt x="36882" y="8729"/>
                  </a:lnTo>
                  <a:lnTo>
                    <a:pt x="23372" y="8603"/>
                  </a:lnTo>
                  <a:lnTo>
                    <a:pt x="21296" y="7640"/>
                  </a:lnTo>
                  <a:lnTo>
                    <a:pt x="19912" y="6046"/>
                  </a:lnTo>
                  <a:lnTo>
                    <a:pt x="18990" y="4030"/>
                  </a:lnTo>
                  <a:lnTo>
                    <a:pt x="17422" y="3639"/>
                  </a:lnTo>
                  <a:lnTo>
                    <a:pt x="15425" y="4331"/>
                  </a:lnTo>
                  <a:lnTo>
                    <a:pt x="8974" y="8324"/>
                  </a:lnTo>
                  <a:lnTo>
                    <a:pt x="8625" y="17864"/>
                  </a:lnTo>
                  <a:lnTo>
                    <a:pt x="8576" y="41740"/>
                  </a:lnTo>
                  <a:lnTo>
                    <a:pt x="7622" y="46876"/>
                  </a:lnTo>
                  <a:lnTo>
                    <a:pt x="6034" y="52206"/>
                  </a:lnTo>
                  <a:lnTo>
                    <a:pt x="4023" y="57664"/>
                  </a:lnTo>
                  <a:lnTo>
                    <a:pt x="2682" y="63207"/>
                  </a:lnTo>
                  <a:lnTo>
                    <a:pt x="1788" y="68808"/>
                  </a:lnTo>
                  <a:lnTo>
                    <a:pt x="1192" y="74447"/>
                  </a:lnTo>
                  <a:lnTo>
                    <a:pt x="530" y="83252"/>
                  </a:lnTo>
                  <a:lnTo>
                    <a:pt x="235" y="91293"/>
                  </a:lnTo>
                  <a:lnTo>
                    <a:pt x="9" y="125306"/>
                  </a:lnTo>
                  <a:lnTo>
                    <a:pt x="0" y="145249"/>
                  </a:lnTo>
                  <a:lnTo>
                    <a:pt x="7381" y="145690"/>
                  </a:lnTo>
                  <a:lnTo>
                    <a:pt x="15201" y="138941"/>
                  </a:lnTo>
                  <a:lnTo>
                    <a:pt x="15849" y="138348"/>
                  </a:lnTo>
                  <a:lnTo>
                    <a:pt x="21649" y="135147"/>
                  </a:lnTo>
                  <a:lnTo>
                    <a:pt x="29624" y="131503"/>
                  </a:lnTo>
                  <a:lnTo>
                    <a:pt x="36344" y="129883"/>
                  </a:lnTo>
                  <a:lnTo>
                    <a:pt x="40422" y="128499"/>
                  </a:lnTo>
                  <a:lnTo>
                    <a:pt x="45045" y="126623"/>
                  </a:lnTo>
                  <a:lnTo>
                    <a:pt x="50033" y="124420"/>
                  </a:lnTo>
                  <a:lnTo>
                    <a:pt x="55263" y="122952"/>
                  </a:lnTo>
                  <a:lnTo>
                    <a:pt x="60654" y="121973"/>
                  </a:lnTo>
                  <a:lnTo>
                    <a:pt x="66153" y="121320"/>
                  </a:lnTo>
                  <a:lnTo>
                    <a:pt x="71725" y="120885"/>
                  </a:lnTo>
                  <a:lnTo>
                    <a:pt x="77344" y="120595"/>
                  </a:lnTo>
                  <a:lnTo>
                    <a:pt x="88668" y="120272"/>
                  </a:lnTo>
                  <a:lnTo>
                    <a:pt x="117169" y="120049"/>
                  </a:lnTo>
                  <a:lnTo>
                    <a:pt x="122880" y="120990"/>
                  </a:lnTo>
                  <a:lnTo>
                    <a:pt x="128592" y="122570"/>
                  </a:lnTo>
                  <a:lnTo>
                    <a:pt x="134306" y="124576"/>
                  </a:lnTo>
                  <a:lnTo>
                    <a:pt x="140020" y="125913"/>
                  </a:lnTo>
                  <a:lnTo>
                    <a:pt x="145734" y="126804"/>
                  </a:lnTo>
                  <a:lnTo>
                    <a:pt x="151448" y="127399"/>
                  </a:lnTo>
                  <a:lnTo>
                    <a:pt x="158116" y="129700"/>
                  </a:lnTo>
                  <a:lnTo>
                    <a:pt x="165418" y="133139"/>
                  </a:lnTo>
                  <a:lnTo>
                    <a:pt x="173144" y="137337"/>
                  </a:lnTo>
                  <a:lnTo>
                    <a:pt x="179247" y="141088"/>
                  </a:lnTo>
                  <a:lnTo>
                    <a:pt x="184268" y="144541"/>
                  </a:lnTo>
                  <a:lnTo>
                    <a:pt x="188568" y="147795"/>
                  </a:lnTo>
                  <a:lnTo>
                    <a:pt x="193339" y="151870"/>
                  </a:lnTo>
                  <a:lnTo>
                    <a:pt x="198425" y="156492"/>
                  </a:lnTo>
                  <a:lnTo>
                    <a:pt x="203721" y="161478"/>
                  </a:lnTo>
                  <a:lnTo>
                    <a:pt x="208204" y="166707"/>
                  </a:lnTo>
                  <a:lnTo>
                    <a:pt x="212145" y="172097"/>
                  </a:lnTo>
                  <a:lnTo>
                    <a:pt x="215725" y="177597"/>
                  </a:lnTo>
                  <a:lnTo>
                    <a:pt x="222243" y="186247"/>
                  </a:lnTo>
                  <a:lnTo>
                    <a:pt x="225314" y="189887"/>
                  </a:lnTo>
                  <a:lnTo>
                    <a:pt x="227362" y="194219"/>
                  </a:lnTo>
                  <a:lnTo>
                    <a:pt x="228727" y="199011"/>
                  </a:lnTo>
                  <a:lnTo>
                    <a:pt x="229637" y="204111"/>
                  </a:lnTo>
                  <a:lnTo>
                    <a:pt x="229292" y="209417"/>
                  </a:lnTo>
                  <a:lnTo>
                    <a:pt x="228108" y="214858"/>
                  </a:lnTo>
                  <a:lnTo>
                    <a:pt x="226367" y="220391"/>
                  </a:lnTo>
                  <a:lnTo>
                    <a:pt x="224254" y="225985"/>
                  </a:lnTo>
                  <a:lnTo>
                    <a:pt x="221893" y="231619"/>
                  </a:lnTo>
                  <a:lnTo>
                    <a:pt x="219366" y="237280"/>
                  </a:lnTo>
                  <a:lnTo>
                    <a:pt x="214018" y="248650"/>
                  </a:lnTo>
                  <a:lnTo>
                    <a:pt x="211259" y="254349"/>
                  </a:lnTo>
                  <a:lnTo>
                    <a:pt x="211324" y="259101"/>
                  </a:lnTo>
                  <a:lnTo>
                    <a:pt x="213273" y="263221"/>
                  </a:lnTo>
                  <a:lnTo>
                    <a:pt x="216477" y="266921"/>
                  </a:lnTo>
                  <a:lnTo>
                    <a:pt x="217661" y="271292"/>
                  </a:lnTo>
                  <a:lnTo>
                    <a:pt x="217497" y="276111"/>
                  </a:lnTo>
                  <a:lnTo>
                    <a:pt x="216435" y="281229"/>
                  </a:lnTo>
                  <a:lnTo>
                    <a:pt x="213823" y="285593"/>
                  </a:lnTo>
                  <a:lnTo>
                    <a:pt x="205840" y="292983"/>
                  </a:lnTo>
                  <a:lnTo>
                    <a:pt x="198482" y="296902"/>
                  </a:lnTo>
                  <a:lnTo>
                    <a:pt x="191084" y="299596"/>
                  </a:lnTo>
                  <a:lnTo>
                    <a:pt x="186445" y="301648"/>
                  </a:lnTo>
                  <a:lnTo>
                    <a:pt x="181446" y="303968"/>
                  </a:lnTo>
                  <a:lnTo>
                    <a:pt x="173353" y="306547"/>
                  </a:lnTo>
                  <a:lnTo>
                    <a:pt x="165628" y="307693"/>
                  </a:lnTo>
                  <a:lnTo>
                    <a:pt x="160901" y="307998"/>
                  </a:lnTo>
                  <a:lnTo>
                    <a:pt x="155845" y="308202"/>
                  </a:lnTo>
                  <a:lnTo>
                    <a:pt x="151522" y="307385"/>
                  </a:lnTo>
                  <a:lnTo>
                    <a:pt x="144178" y="303938"/>
                  </a:lnTo>
                  <a:lnTo>
                    <a:pt x="139934" y="302638"/>
                  </a:lnTo>
                  <a:lnTo>
                    <a:pt x="135199" y="301771"/>
                  </a:lnTo>
                  <a:lnTo>
                    <a:pt x="130138" y="301193"/>
                  </a:lnTo>
                  <a:lnTo>
                    <a:pt x="125811" y="299855"/>
                  </a:lnTo>
                  <a:lnTo>
                    <a:pt x="118463" y="295829"/>
                  </a:lnTo>
                  <a:lnTo>
                    <a:pt x="112023" y="293404"/>
                  </a:lnTo>
                  <a:lnTo>
                    <a:pt x="108972" y="292758"/>
                  </a:lnTo>
                  <a:lnTo>
                    <a:pt x="103042" y="289499"/>
                  </a:lnTo>
                  <a:lnTo>
                    <a:pt x="97231" y="284876"/>
                  </a:lnTo>
                  <a:lnTo>
                    <a:pt x="89558" y="277871"/>
                  </a:lnTo>
                  <a:lnTo>
                    <a:pt x="85725" y="27432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SMARTPenAnnotation105"/>
            <p:cNvSpPr/>
            <p:nvPr/>
          </p:nvSpPr>
          <p:spPr>
            <a:xfrm>
              <a:off x="2403554" y="3171825"/>
              <a:ext cx="265295" cy="261943"/>
            </a:xfrm>
            <a:custGeom>
              <a:avLst/>
              <a:gdLst/>
              <a:ahLst/>
              <a:cxnLst/>
              <a:rect l="0" t="0" r="0" b="0"/>
              <a:pathLst>
                <a:path w="265295" h="261943">
                  <a:moveTo>
                    <a:pt x="68183" y="17145"/>
                  </a:moveTo>
                  <a:lnTo>
                    <a:pt x="63632" y="21695"/>
                  </a:lnTo>
                  <a:lnTo>
                    <a:pt x="62291" y="23989"/>
                  </a:lnTo>
                  <a:lnTo>
                    <a:pt x="59452" y="31767"/>
                  </a:lnTo>
                  <a:lnTo>
                    <a:pt x="55413" y="37296"/>
                  </a:lnTo>
                  <a:lnTo>
                    <a:pt x="50442" y="45468"/>
                  </a:lnTo>
                  <a:lnTo>
                    <a:pt x="47783" y="50315"/>
                  </a:lnTo>
                  <a:lnTo>
                    <a:pt x="42289" y="58239"/>
                  </a:lnTo>
                  <a:lnTo>
                    <a:pt x="36672" y="65889"/>
                  </a:lnTo>
                  <a:lnTo>
                    <a:pt x="33841" y="70596"/>
                  </a:lnTo>
                  <a:lnTo>
                    <a:pt x="31001" y="75639"/>
                  </a:lnTo>
                  <a:lnTo>
                    <a:pt x="25305" y="86322"/>
                  </a:lnTo>
                  <a:lnTo>
                    <a:pt x="13887" y="108703"/>
                  </a:lnTo>
                  <a:lnTo>
                    <a:pt x="11984" y="114378"/>
                  </a:lnTo>
                  <a:lnTo>
                    <a:pt x="10714" y="120067"/>
                  </a:lnTo>
                  <a:lnTo>
                    <a:pt x="9868" y="125765"/>
                  </a:lnTo>
                  <a:lnTo>
                    <a:pt x="8351" y="131468"/>
                  </a:lnTo>
                  <a:lnTo>
                    <a:pt x="6388" y="137175"/>
                  </a:lnTo>
                  <a:lnTo>
                    <a:pt x="4126" y="142885"/>
                  </a:lnTo>
                  <a:lnTo>
                    <a:pt x="2618" y="148597"/>
                  </a:lnTo>
                  <a:lnTo>
                    <a:pt x="1613" y="154309"/>
                  </a:lnTo>
                  <a:lnTo>
                    <a:pt x="943" y="160023"/>
                  </a:lnTo>
                  <a:lnTo>
                    <a:pt x="496" y="165737"/>
                  </a:lnTo>
                  <a:lnTo>
                    <a:pt x="199" y="171451"/>
                  </a:lnTo>
                  <a:lnTo>
                    <a:pt x="0" y="177165"/>
                  </a:lnTo>
                  <a:lnTo>
                    <a:pt x="820" y="182880"/>
                  </a:lnTo>
                  <a:lnTo>
                    <a:pt x="2320" y="188595"/>
                  </a:lnTo>
                  <a:lnTo>
                    <a:pt x="4271" y="194310"/>
                  </a:lnTo>
                  <a:lnTo>
                    <a:pt x="6526" y="200025"/>
                  </a:lnTo>
                  <a:lnTo>
                    <a:pt x="8980" y="205740"/>
                  </a:lnTo>
                  <a:lnTo>
                    <a:pt x="11570" y="211455"/>
                  </a:lnTo>
                  <a:lnTo>
                    <a:pt x="14248" y="216217"/>
                  </a:lnTo>
                  <a:lnTo>
                    <a:pt x="19765" y="224049"/>
                  </a:lnTo>
                  <a:lnTo>
                    <a:pt x="25391" y="230705"/>
                  </a:lnTo>
                  <a:lnTo>
                    <a:pt x="28225" y="233813"/>
                  </a:lnTo>
                  <a:lnTo>
                    <a:pt x="34877" y="237790"/>
                  </a:lnTo>
                  <a:lnTo>
                    <a:pt x="44074" y="242347"/>
                  </a:lnTo>
                  <a:lnTo>
                    <a:pt x="54968" y="247289"/>
                  </a:lnTo>
                  <a:lnTo>
                    <a:pt x="63183" y="250584"/>
                  </a:lnTo>
                  <a:lnTo>
                    <a:pt x="69612" y="252781"/>
                  </a:lnTo>
                  <a:lnTo>
                    <a:pt x="74851" y="254246"/>
                  </a:lnTo>
                  <a:lnTo>
                    <a:pt x="80248" y="255222"/>
                  </a:lnTo>
                  <a:lnTo>
                    <a:pt x="85752" y="255873"/>
                  </a:lnTo>
                  <a:lnTo>
                    <a:pt x="91325" y="256307"/>
                  </a:lnTo>
                  <a:lnTo>
                    <a:pt x="96946" y="257549"/>
                  </a:lnTo>
                  <a:lnTo>
                    <a:pt x="102599" y="259329"/>
                  </a:lnTo>
                  <a:lnTo>
                    <a:pt x="108272" y="261468"/>
                  </a:lnTo>
                  <a:lnTo>
                    <a:pt x="113959" y="261942"/>
                  </a:lnTo>
                  <a:lnTo>
                    <a:pt x="119655" y="261305"/>
                  </a:lnTo>
                  <a:lnTo>
                    <a:pt x="125358" y="259929"/>
                  </a:lnTo>
                  <a:lnTo>
                    <a:pt x="131064" y="259010"/>
                  </a:lnTo>
                  <a:lnTo>
                    <a:pt x="136774" y="258398"/>
                  </a:lnTo>
                  <a:lnTo>
                    <a:pt x="142485" y="257991"/>
                  </a:lnTo>
                  <a:lnTo>
                    <a:pt x="144388" y="256766"/>
                  </a:lnTo>
                  <a:lnTo>
                    <a:pt x="143751" y="254998"/>
                  </a:lnTo>
                  <a:lnTo>
                    <a:pt x="141422" y="252865"/>
                  </a:lnTo>
                  <a:lnTo>
                    <a:pt x="141774" y="250492"/>
                  </a:lnTo>
                  <a:lnTo>
                    <a:pt x="143914" y="247957"/>
                  </a:lnTo>
                  <a:lnTo>
                    <a:pt x="151371" y="242601"/>
                  </a:lnTo>
                  <a:lnTo>
                    <a:pt x="156027" y="239839"/>
                  </a:lnTo>
                  <a:lnTo>
                    <a:pt x="161035" y="237045"/>
                  </a:lnTo>
                  <a:lnTo>
                    <a:pt x="167232" y="233277"/>
                  </a:lnTo>
                  <a:lnTo>
                    <a:pt x="181737" y="224011"/>
                  </a:lnTo>
                  <a:lnTo>
                    <a:pt x="187701" y="218873"/>
                  </a:lnTo>
                  <a:lnTo>
                    <a:pt x="192629" y="213543"/>
                  </a:lnTo>
                  <a:lnTo>
                    <a:pt x="196867" y="208084"/>
                  </a:lnTo>
                  <a:lnTo>
                    <a:pt x="201598" y="202540"/>
                  </a:lnTo>
                  <a:lnTo>
                    <a:pt x="206656" y="196939"/>
                  </a:lnTo>
                  <a:lnTo>
                    <a:pt x="217356" y="185636"/>
                  </a:lnTo>
                  <a:lnTo>
                    <a:pt x="245425" y="157149"/>
                  </a:lnTo>
                  <a:lnTo>
                    <a:pt x="250162" y="151438"/>
                  </a:lnTo>
                  <a:lnTo>
                    <a:pt x="254272" y="145726"/>
                  </a:lnTo>
                  <a:lnTo>
                    <a:pt x="257965" y="140013"/>
                  </a:lnTo>
                  <a:lnTo>
                    <a:pt x="260427" y="134299"/>
                  </a:lnTo>
                  <a:lnTo>
                    <a:pt x="262068" y="128585"/>
                  </a:lnTo>
                  <a:lnTo>
                    <a:pt x="263162" y="122871"/>
                  </a:lnTo>
                  <a:lnTo>
                    <a:pt x="263892" y="117156"/>
                  </a:lnTo>
                  <a:lnTo>
                    <a:pt x="264378" y="111442"/>
                  </a:lnTo>
                  <a:lnTo>
                    <a:pt x="264702" y="105727"/>
                  </a:lnTo>
                  <a:lnTo>
                    <a:pt x="265062" y="94297"/>
                  </a:lnTo>
                  <a:lnTo>
                    <a:pt x="265294" y="71437"/>
                  </a:lnTo>
                  <a:lnTo>
                    <a:pt x="264360" y="65722"/>
                  </a:lnTo>
                  <a:lnTo>
                    <a:pt x="262785" y="60007"/>
                  </a:lnTo>
                  <a:lnTo>
                    <a:pt x="260783" y="54292"/>
                  </a:lnTo>
                  <a:lnTo>
                    <a:pt x="257543" y="48577"/>
                  </a:lnTo>
                  <a:lnTo>
                    <a:pt x="253478" y="42862"/>
                  </a:lnTo>
                  <a:lnTo>
                    <a:pt x="248863" y="37147"/>
                  </a:lnTo>
                  <a:lnTo>
                    <a:pt x="244834" y="32385"/>
                  </a:lnTo>
                  <a:lnTo>
                    <a:pt x="237817" y="24553"/>
                  </a:lnTo>
                  <a:lnTo>
                    <a:pt x="232707" y="21131"/>
                  </a:lnTo>
                  <a:lnTo>
                    <a:pt x="226443" y="17897"/>
                  </a:lnTo>
                  <a:lnTo>
                    <a:pt x="212816" y="11764"/>
                  </a:lnTo>
                  <a:lnTo>
                    <a:pt x="200409" y="5863"/>
                  </a:lnTo>
                  <a:lnTo>
                    <a:pt x="194434" y="3909"/>
                  </a:lnTo>
                  <a:lnTo>
                    <a:pt x="188545" y="2606"/>
                  </a:lnTo>
                  <a:lnTo>
                    <a:pt x="182715" y="1737"/>
                  </a:lnTo>
                  <a:lnTo>
                    <a:pt x="175970" y="1158"/>
                  </a:lnTo>
                  <a:lnTo>
                    <a:pt x="168616" y="772"/>
                  </a:lnTo>
                  <a:lnTo>
                    <a:pt x="152825" y="343"/>
                  </a:lnTo>
                  <a:lnTo>
                    <a:pt x="42465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SMARTPenAnnotation106"/>
            <p:cNvSpPr/>
            <p:nvPr/>
          </p:nvSpPr>
          <p:spPr>
            <a:xfrm>
              <a:off x="2806064" y="3257550"/>
              <a:ext cx="197169" cy="8564"/>
            </a:xfrm>
            <a:custGeom>
              <a:avLst/>
              <a:gdLst/>
              <a:ahLst/>
              <a:cxnLst/>
              <a:rect l="0" t="0" r="0" b="0"/>
              <a:pathLst>
                <a:path w="197169" h="8564">
                  <a:moveTo>
                    <a:pt x="0" y="0"/>
                  </a:moveTo>
                  <a:lnTo>
                    <a:pt x="33244" y="0"/>
                  </a:lnTo>
                  <a:lnTo>
                    <a:pt x="37403" y="952"/>
                  </a:lnTo>
                  <a:lnTo>
                    <a:pt x="41128" y="2540"/>
                  </a:lnTo>
                  <a:lnTo>
                    <a:pt x="44564" y="4550"/>
                  </a:lnTo>
                  <a:lnTo>
                    <a:pt x="48760" y="5891"/>
                  </a:lnTo>
                  <a:lnTo>
                    <a:pt x="53461" y="6785"/>
                  </a:lnTo>
                  <a:lnTo>
                    <a:pt x="58501" y="7380"/>
                  </a:lnTo>
                  <a:lnTo>
                    <a:pt x="63766" y="7778"/>
                  </a:lnTo>
                  <a:lnTo>
                    <a:pt x="69181" y="8042"/>
                  </a:lnTo>
                  <a:lnTo>
                    <a:pt x="80277" y="8337"/>
                  </a:lnTo>
                  <a:lnTo>
                    <a:pt x="125741" y="8563"/>
                  </a:lnTo>
                  <a:lnTo>
                    <a:pt x="131452" y="7613"/>
                  </a:lnTo>
                  <a:lnTo>
                    <a:pt x="137165" y="6028"/>
                  </a:lnTo>
                  <a:lnTo>
                    <a:pt x="142879" y="4018"/>
                  </a:lnTo>
                  <a:lnTo>
                    <a:pt x="148593" y="2679"/>
                  </a:lnTo>
                  <a:lnTo>
                    <a:pt x="154307" y="1786"/>
                  </a:lnTo>
                  <a:lnTo>
                    <a:pt x="160021" y="1191"/>
                  </a:lnTo>
                  <a:lnTo>
                    <a:pt x="164784" y="794"/>
                  </a:lnTo>
                  <a:lnTo>
                    <a:pt x="168911" y="529"/>
                  </a:lnTo>
                  <a:lnTo>
                    <a:pt x="176037" y="235"/>
                  </a:lnTo>
                  <a:lnTo>
                    <a:pt x="185403" y="69"/>
                  </a:lnTo>
                  <a:lnTo>
                    <a:pt x="197168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SMARTPenAnnotation107"/>
            <p:cNvSpPr/>
            <p:nvPr/>
          </p:nvSpPr>
          <p:spPr>
            <a:xfrm>
              <a:off x="2831782" y="3334702"/>
              <a:ext cx="171451" cy="17146"/>
            </a:xfrm>
            <a:custGeom>
              <a:avLst/>
              <a:gdLst/>
              <a:ahLst/>
              <a:cxnLst/>
              <a:rect l="0" t="0" r="0" b="0"/>
              <a:pathLst>
                <a:path w="171451" h="17146">
                  <a:moveTo>
                    <a:pt x="0" y="0"/>
                  </a:moveTo>
                  <a:lnTo>
                    <a:pt x="4551" y="4551"/>
                  </a:lnTo>
                  <a:lnTo>
                    <a:pt x="6844" y="5892"/>
                  </a:lnTo>
                  <a:lnTo>
                    <a:pt x="9325" y="6785"/>
                  </a:lnTo>
                  <a:lnTo>
                    <a:pt x="11932" y="7381"/>
                  </a:lnTo>
                  <a:lnTo>
                    <a:pt x="14622" y="7778"/>
                  </a:lnTo>
                  <a:lnTo>
                    <a:pt x="17368" y="8043"/>
                  </a:lnTo>
                  <a:lnTo>
                    <a:pt x="20151" y="8220"/>
                  </a:lnTo>
                  <a:lnTo>
                    <a:pt x="23912" y="9290"/>
                  </a:lnTo>
                  <a:lnTo>
                    <a:pt x="28324" y="10956"/>
                  </a:lnTo>
                  <a:lnTo>
                    <a:pt x="33170" y="13019"/>
                  </a:lnTo>
                  <a:lnTo>
                    <a:pt x="37353" y="14394"/>
                  </a:lnTo>
                  <a:lnTo>
                    <a:pt x="41095" y="15311"/>
                  </a:lnTo>
                  <a:lnTo>
                    <a:pt x="44542" y="15922"/>
                  </a:lnTo>
                  <a:lnTo>
                    <a:pt x="48744" y="16330"/>
                  </a:lnTo>
                  <a:lnTo>
                    <a:pt x="53451" y="16602"/>
                  </a:lnTo>
                  <a:lnTo>
                    <a:pt x="63761" y="16904"/>
                  </a:lnTo>
                  <a:lnTo>
                    <a:pt x="116001" y="17136"/>
                  </a:lnTo>
                  <a:lnTo>
                    <a:pt x="171450" y="1714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SMARTPenAnnotation108"/>
            <p:cNvSpPr/>
            <p:nvPr/>
          </p:nvSpPr>
          <p:spPr>
            <a:xfrm>
              <a:off x="3217558" y="3154713"/>
              <a:ext cx="238561" cy="231422"/>
            </a:xfrm>
            <a:custGeom>
              <a:avLst/>
              <a:gdLst/>
              <a:ahLst/>
              <a:cxnLst/>
              <a:rect l="0" t="0" r="0" b="0"/>
              <a:pathLst>
                <a:path w="238561" h="231422">
                  <a:moveTo>
                    <a:pt x="162864" y="34257"/>
                  </a:moveTo>
                  <a:lnTo>
                    <a:pt x="162864" y="29706"/>
                  </a:lnTo>
                  <a:lnTo>
                    <a:pt x="163817" y="28365"/>
                  </a:lnTo>
                  <a:lnTo>
                    <a:pt x="165404" y="27471"/>
                  </a:lnTo>
                  <a:lnTo>
                    <a:pt x="171406" y="25693"/>
                  </a:lnTo>
                  <a:lnTo>
                    <a:pt x="146486" y="25684"/>
                  </a:lnTo>
                  <a:lnTo>
                    <a:pt x="141468" y="24732"/>
                  </a:lnTo>
                  <a:lnTo>
                    <a:pt x="136217" y="23144"/>
                  </a:lnTo>
                  <a:lnTo>
                    <a:pt x="130812" y="21133"/>
                  </a:lnTo>
                  <a:lnTo>
                    <a:pt x="126256" y="19793"/>
                  </a:lnTo>
                  <a:lnTo>
                    <a:pt x="122266" y="18899"/>
                  </a:lnTo>
                  <a:lnTo>
                    <a:pt x="118654" y="18303"/>
                  </a:lnTo>
                  <a:lnTo>
                    <a:pt x="114340" y="17906"/>
                  </a:lnTo>
                  <a:lnTo>
                    <a:pt x="109560" y="17641"/>
                  </a:lnTo>
                  <a:lnTo>
                    <a:pt x="104468" y="17465"/>
                  </a:lnTo>
                  <a:lnTo>
                    <a:pt x="100121" y="16394"/>
                  </a:lnTo>
                  <a:lnTo>
                    <a:pt x="89452" y="11290"/>
                  </a:lnTo>
                  <a:lnTo>
                    <a:pt x="83247" y="9762"/>
                  </a:lnTo>
                  <a:lnTo>
                    <a:pt x="77313" y="6542"/>
                  </a:lnTo>
                  <a:lnTo>
                    <a:pt x="74398" y="4350"/>
                  </a:lnTo>
                  <a:lnTo>
                    <a:pt x="68618" y="1915"/>
                  </a:lnTo>
                  <a:lnTo>
                    <a:pt x="60143" y="0"/>
                  </a:lnTo>
                  <a:lnTo>
                    <a:pt x="60038" y="4528"/>
                  </a:lnTo>
                  <a:lnTo>
                    <a:pt x="59071" y="5865"/>
                  </a:lnTo>
                  <a:lnTo>
                    <a:pt x="57474" y="6756"/>
                  </a:lnTo>
                  <a:lnTo>
                    <a:pt x="55456" y="7350"/>
                  </a:lnTo>
                  <a:lnTo>
                    <a:pt x="54111" y="8699"/>
                  </a:lnTo>
                  <a:lnTo>
                    <a:pt x="53215" y="10551"/>
                  </a:lnTo>
                  <a:lnTo>
                    <a:pt x="51266" y="16101"/>
                  </a:lnTo>
                  <a:lnTo>
                    <a:pt x="49413" y="20248"/>
                  </a:lnTo>
                  <a:lnTo>
                    <a:pt x="44814" y="29936"/>
                  </a:lnTo>
                  <a:lnTo>
                    <a:pt x="39595" y="40591"/>
                  </a:lnTo>
                  <a:lnTo>
                    <a:pt x="36869" y="45147"/>
                  </a:lnTo>
                  <a:lnTo>
                    <a:pt x="34100" y="49137"/>
                  </a:lnTo>
                  <a:lnTo>
                    <a:pt x="31301" y="52749"/>
                  </a:lnTo>
                  <a:lnTo>
                    <a:pt x="28483" y="57063"/>
                  </a:lnTo>
                  <a:lnTo>
                    <a:pt x="25652" y="61843"/>
                  </a:lnTo>
                  <a:lnTo>
                    <a:pt x="22812" y="66935"/>
                  </a:lnTo>
                  <a:lnTo>
                    <a:pt x="19966" y="71282"/>
                  </a:lnTo>
                  <a:lnTo>
                    <a:pt x="17116" y="75133"/>
                  </a:lnTo>
                  <a:lnTo>
                    <a:pt x="14264" y="78652"/>
                  </a:lnTo>
                  <a:lnTo>
                    <a:pt x="11410" y="82904"/>
                  </a:lnTo>
                  <a:lnTo>
                    <a:pt x="8554" y="87643"/>
                  </a:lnTo>
                  <a:lnTo>
                    <a:pt x="5698" y="92707"/>
                  </a:lnTo>
                  <a:lnTo>
                    <a:pt x="3794" y="97036"/>
                  </a:lnTo>
                  <a:lnTo>
                    <a:pt x="2525" y="100875"/>
                  </a:lnTo>
                  <a:lnTo>
                    <a:pt x="488" y="109328"/>
                  </a:lnTo>
                  <a:lnTo>
                    <a:pt x="135" y="115343"/>
                  </a:lnTo>
                  <a:lnTo>
                    <a:pt x="6" y="121911"/>
                  </a:lnTo>
                  <a:lnTo>
                    <a:pt x="0" y="124125"/>
                  </a:lnTo>
                  <a:lnTo>
                    <a:pt x="948" y="125601"/>
                  </a:lnTo>
                  <a:lnTo>
                    <a:pt x="2532" y="126586"/>
                  </a:lnTo>
                  <a:lnTo>
                    <a:pt x="4541" y="127242"/>
                  </a:lnTo>
                  <a:lnTo>
                    <a:pt x="6833" y="126727"/>
                  </a:lnTo>
                  <a:lnTo>
                    <a:pt x="11919" y="123615"/>
                  </a:lnTo>
                  <a:lnTo>
                    <a:pt x="17355" y="121596"/>
                  </a:lnTo>
                  <a:lnTo>
                    <a:pt x="23898" y="119747"/>
                  </a:lnTo>
                  <a:lnTo>
                    <a:pt x="28310" y="117920"/>
                  </a:lnTo>
                  <a:lnTo>
                    <a:pt x="33156" y="115750"/>
                  </a:lnTo>
                  <a:lnTo>
                    <a:pt x="39245" y="113351"/>
                  </a:lnTo>
                  <a:lnTo>
                    <a:pt x="53630" y="108144"/>
                  </a:lnTo>
                  <a:lnTo>
                    <a:pt x="60514" y="106375"/>
                  </a:lnTo>
                  <a:lnTo>
                    <a:pt x="67008" y="105196"/>
                  </a:lnTo>
                  <a:lnTo>
                    <a:pt x="73243" y="104409"/>
                  </a:lnTo>
                  <a:lnTo>
                    <a:pt x="80256" y="103885"/>
                  </a:lnTo>
                  <a:lnTo>
                    <a:pt x="87790" y="103536"/>
                  </a:lnTo>
                  <a:lnTo>
                    <a:pt x="103780" y="103147"/>
                  </a:lnTo>
                  <a:lnTo>
                    <a:pt x="164091" y="102849"/>
                  </a:lnTo>
                  <a:lnTo>
                    <a:pt x="170350" y="103797"/>
                  </a:lnTo>
                  <a:lnTo>
                    <a:pt x="175475" y="105382"/>
                  </a:lnTo>
                  <a:lnTo>
                    <a:pt x="184661" y="109683"/>
                  </a:lnTo>
                  <a:lnTo>
                    <a:pt x="195094" y="114769"/>
                  </a:lnTo>
                  <a:lnTo>
                    <a:pt x="199591" y="117459"/>
                  </a:lnTo>
                  <a:lnTo>
                    <a:pt x="203541" y="120205"/>
                  </a:lnTo>
                  <a:lnTo>
                    <a:pt x="207127" y="122988"/>
                  </a:lnTo>
                  <a:lnTo>
                    <a:pt x="211423" y="125796"/>
                  </a:lnTo>
                  <a:lnTo>
                    <a:pt x="216192" y="128620"/>
                  </a:lnTo>
                  <a:lnTo>
                    <a:pt x="221276" y="131456"/>
                  </a:lnTo>
                  <a:lnTo>
                    <a:pt x="224665" y="135251"/>
                  </a:lnTo>
                  <a:lnTo>
                    <a:pt x="226925" y="139686"/>
                  </a:lnTo>
                  <a:lnTo>
                    <a:pt x="228431" y="144548"/>
                  </a:lnTo>
                  <a:lnTo>
                    <a:pt x="230388" y="148741"/>
                  </a:lnTo>
                  <a:lnTo>
                    <a:pt x="235102" y="155941"/>
                  </a:lnTo>
                  <a:lnTo>
                    <a:pt x="237832" y="162316"/>
                  </a:lnTo>
                  <a:lnTo>
                    <a:pt x="238560" y="165350"/>
                  </a:lnTo>
                  <a:lnTo>
                    <a:pt x="238093" y="169277"/>
                  </a:lnTo>
                  <a:lnTo>
                    <a:pt x="236829" y="173800"/>
                  </a:lnTo>
                  <a:lnTo>
                    <a:pt x="235034" y="178721"/>
                  </a:lnTo>
                  <a:lnTo>
                    <a:pt x="233837" y="182953"/>
                  </a:lnTo>
                  <a:lnTo>
                    <a:pt x="233039" y="186728"/>
                  </a:lnTo>
                  <a:lnTo>
                    <a:pt x="232508" y="190197"/>
                  </a:lnTo>
                  <a:lnTo>
                    <a:pt x="230248" y="193462"/>
                  </a:lnTo>
                  <a:lnTo>
                    <a:pt x="226837" y="196591"/>
                  </a:lnTo>
                  <a:lnTo>
                    <a:pt x="222657" y="199629"/>
                  </a:lnTo>
                  <a:lnTo>
                    <a:pt x="215474" y="205546"/>
                  </a:lnTo>
                  <a:lnTo>
                    <a:pt x="212225" y="208457"/>
                  </a:lnTo>
                  <a:lnTo>
                    <a:pt x="209106" y="210397"/>
                  </a:lnTo>
                  <a:lnTo>
                    <a:pt x="203101" y="212554"/>
                  </a:lnTo>
                  <a:lnTo>
                    <a:pt x="197257" y="216052"/>
                  </a:lnTo>
                  <a:lnTo>
                    <a:pt x="190532" y="220782"/>
                  </a:lnTo>
                  <a:lnTo>
                    <a:pt x="186072" y="223377"/>
                  </a:lnTo>
                  <a:lnTo>
                    <a:pt x="181194" y="226060"/>
                  </a:lnTo>
                  <a:lnTo>
                    <a:pt x="176036" y="227847"/>
                  </a:lnTo>
                  <a:lnTo>
                    <a:pt x="170693" y="229040"/>
                  </a:lnTo>
                  <a:lnTo>
                    <a:pt x="165226" y="229835"/>
                  </a:lnTo>
                  <a:lnTo>
                    <a:pt x="159676" y="230364"/>
                  </a:lnTo>
                  <a:lnTo>
                    <a:pt x="154071" y="230718"/>
                  </a:lnTo>
                  <a:lnTo>
                    <a:pt x="142764" y="231110"/>
                  </a:lnTo>
                  <a:lnTo>
                    <a:pt x="119982" y="231362"/>
                  </a:lnTo>
                  <a:lnTo>
                    <a:pt x="84546" y="231421"/>
                  </a:lnTo>
                  <a:lnTo>
                    <a:pt x="81125" y="230469"/>
                  </a:lnTo>
                  <a:lnTo>
                    <a:pt x="74783" y="226872"/>
                  </a:lnTo>
                  <a:lnTo>
                    <a:pt x="70806" y="225532"/>
                  </a:lnTo>
                  <a:lnTo>
                    <a:pt x="66249" y="224639"/>
                  </a:lnTo>
                  <a:lnTo>
                    <a:pt x="61307" y="224043"/>
                  </a:lnTo>
                  <a:lnTo>
                    <a:pt x="57059" y="222693"/>
                  </a:lnTo>
                  <a:lnTo>
                    <a:pt x="49799" y="218654"/>
                  </a:lnTo>
                  <a:lnTo>
                    <a:pt x="43398" y="216223"/>
                  </a:lnTo>
                  <a:lnTo>
                    <a:pt x="40358" y="215575"/>
                  </a:lnTo>
                  <a:lnTo>
                    <a:pt x="38331" y="214191"/>
                  </a:lnTo>
                  <a:lnTo>
                    <a:pt x="36979" y="212315"/>
                  </a:lnTo>
                  <a:lnTo>
                    <a:pt x="36078" y="210113"/>
                  </a:lnTo>
                  <a:lnTo>
                    <a:pt x="34525" y="208644"/>
                  </a:lnTo>
                  <a:lnTo>
                    <a:pt x="32537" y="207665"/>
                  </a:lnTo>
                  <a:lnTo>
                    <a:pt x="25704" y="20570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SMARTPenAnnotation109"/>
            <p:cNvSpPr/>
            <p:nvPr/>
          </p:nvSpPr>
          <p:spPr>
            <a:xfrm>
              <a:off x="3474720" y="3120389"/>
              <a:ext cx="205740" cy="411482"/>
            </a:xfrm>
            <a:custGeom>
              <a:avLst/>
              <a:gdLst/>
              <a:ahLst/>
              <a:cxnLst/>
              <a:rect l="0" t="0" r="0" b="0"/>
              <a:pathLst>
                <a:path w="205740" h="411482">
                  <a:moveTo>
                    <a:pt x="205739" y="0"/>
                  </a:moveTo>
                  <a:lnTo>
                    <a:pt x="205739" y="4552"/>
                  </a:lnTo>
                  <a:lnTo>
                    <a:pt x="204787" y="6845"/>
                  </a:lnTo>
                  <a:lnTo>
                    <a:pt x="201189" y="11932"/>
                  </a:lnTo>
                  <a:lnTo>
                    <a:pt x="199848" y="15575"/>
                  </a:lnTo>
                  <a:lnTo>
                    <a:pt x="198358" y="24703"/>
                  </a:lnTo>
                  <a:lnTo>
                    <a:pt x="197696" y="35109"/>
                  </a:lnTo>
                  <a:lnTo>
                    <a:pt x="197520" y="40551"/>
                  </a:lnTo>
                  <a:lnTo>
                    <a:pt x="195497" y="46084"/>
                  </a:lnTo>
                  <a:lnTo>
                    <a:pt x="192244" y="51678"/>
                  </a:lnTo>
                  <a:lnTo>
                    <a:pt x="188170" y="57312"/>
                  </a:lnTo>
                  <a:lnTo>
                    <a:pt x="173335" y="78894"/>
                  </a:lnTo>
                  <a:lnTo>
                    <a:pt x="168896" y="86886"/>
                  </a:lnTo>
                  <a:lnTo>
                    <a:pt x="164985" y="95072"/>
                  </a:lnTo>
                  <a:lnTo>
                    <a:pt x="161425" y="103386"/>
                  </a:lnTo>
                  <a:lnTo>
                    <a:pt x="156194" y="112740"/>
                  </a:lnTo>
                  <a:lnTo>
                    <a:pt x="149849" y="122785"/>
                  </a:lnTo>
                  <a:lnTo>
                    <a:pt x="142762" y="133292"/>
                  </a:lnTo>
                  <a:lnTo>
                    <a:pt x="136132" y="144106"/>
                  </a:lnTo>
                  <a:lnTo>
                    <a:pt x="129807" y="155126"/>
                  </a:lnTo>
                  <a:lnTo>
                    <a:pt x="123685" y="166283"/>
                  </a:lnTo>
                  <a:lnTo>
                    <a:pt x="116747" y="177531"/>
                  </a:lnTo>
                  <a:lnTo>
                    <a:pt x="109263" y="188839"/>
                  </a:lnTo>
                  <a:lnTo>
                    <a:pt x="101417" y="200188"/>
                  </a:lnTo>
                  <a:lnTo>
                    <a:pt x="94281" y="211564"/>
                  </a:lnTo>
                  <a:lnTo>
                    <a:pt x="87619" y="222958"/>
                  </a:lnTo>
                  <a:lnTo>
                    <a:pt x="81273" y="234363"/>
                  </a:lnTo>
                  <a:lnTo>
                    <a:pt x="75136" y="244825"/>
                  </a:lnTo>
                  <a:lnTo>
                    <a:pt x="63239" y="264069"/>
                  </a:lnTo>
                  <a:lnTo>
                    <a:pt x="60256" y="273201"/>
                  </a:lnTo>
                  <a:lnTo>
                    <a:pt x="59221" y="282147"/>
                  </a:lnTo>
                  <a:lnTo>
                    <a:pt x="59483" y="290968"/>
                  </a:lnTo>
                  <a:lnTo>
                    <a:pt x="57753" y="299706"/>
                  </a:lnTo>
                  <a:lnTo>
                    <a:pt x="54694" y="308390"/>
                  </a:lnTo>
                  <a:lnTo>
                    <a:pt x="50750" y="317036"/>
                  </a:lnTo>
                  <a:lnTo>
                    <a:pt x="46216" y="324705"/>
                  </a:lnTo>
                  <a:lnTo>
                    <a:pt x="41288" y="331723"/>
                  </a:lnTo>
                  <a:lnTo>
                    <a:pt x="36097" y="338306"/>
                  </a:lnTo>
                  <a:lnTo>
                    <a:pt x="30331" y="350701"/>
                  </a:lnTo>
                  <a:lnTo>
                    <a:pt x="28793" y="356673"/>
                  </a:lnTo>
                  <a:lnTo>
                    <a:pt x="25862" y="361607"/>
                  </a:lnTo>
                  <a:lnTo>
                    <a:pt x="22004" y="365849"/>
                  </a:lnTo>
                  <a:lnTo>
                    <a:pt x="17527" y="369630"/>
                  </a:lnTo>
                  <a:lnTo>
                    <a:pt x="14542" y="374055"/>
                  </a:lnTo>
                  <a:lnTo>
                    <a:pt x="9388" y="388432"/>
                  </a:lnTo>
                  <a:lnTo>
                    <a:pt x="3205" y="398196"/>
                  </a:lnTo>
                  <a:lnTo>
                    <a:pt x="1424" y="400814"/>
                  </a:lnTo>
                  <a:lnTo>
                    <a:pt x="632" y="404517"/>
                  </a:lnTo>
                  <a:lnTo>
                    <a:pt x="0" y="411481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SMARTPenAnnotation110"/>
            <p:cNvSpPr/>
            <p:nvPr/>
          </p:nvSpPr>
          <p:spPr>
            <a:xfrm>
              <a:off x="3689032" y="3274733"/>
              <a:ext cx="317184" cy="377003"/>
            </a:xfrm>
            <a:custGeom>
              <a:avLst/>
              <a:gdLst/>
              <a:ahLst/>
              <a:cxnLst/>
              <a:rect l="0" t="0" r="0" b="0"/>
              <a:pathLst>
                <a:path w="317184" h="377003">
                  <a:moveTo>
                    <a:pt x="0" y="25679"/>
                  </a:moveTo>
                  <a:lnTo>
                    <a:pt x="0" y="139585"/>
                  </a:lnTo>
                  <a:lnTo>
                    <a:pt x="953" y="141621"/>
                  </a:lnTo>
                  <a:lnTo>
                    <a:pt x="2540" y="142979"/>
                  </a:lnTo>
                  <a:lnTo>
                    <a:pt x="8749" y="145440"/>
                  </a:lnTo>
                  <a:lnTo>
                    <a:pt x="21034" y="149709"/>
                  </a:lnTo>
                  <a:lnTo>
                    <a:pt x="30938" y="152241"/>
                  </a:lnTo>
                  <a:lnTo>
                    <a:pt x="38516" y="153366"/>
                  </a:lnTo>
                  <a:lnTo>
                    <a:pt x="45058" y="153867"/>
                  </a:lnTo>
                  <a:lnTo>
                    <a:pt x="45279" y="153048"/>
                  </a:lnTo>
                  <a:lnTo>
                    <a:pt x="40444" y="149597"/>
                  </a:lnTo>
                  <a:lnTo>
                    <a:pt x="40298" y="147344"/>
                  </a:lnTo>
                  <a:lnTo>
                    <a:pt x="42105" y="144889"/>
                  </a:lnTo>
                  <a:lnTo>
                    <a:pt x="51211" y="136883"/>
                  </a:lnTo>
                  <a:lnTo>
                    <a:pt x="58002" y="130348"/>
                  </a:lnTo>
                  <a:lnTo>
                    <a:pt x="67371" y="121094"/>
                  </a:lnTo>
                  <a:lnTo>
                    <a:pt x="72537" y="116911"/>
                  </a:lnTo>
                  <a:lnTo>
                    <a:pt x="77886" y="113171"/>
                  </a:lnTo>
                  <a:lnTo>
                    <a:pt x="83356" y="109724"/>
                  </a:lnTo>
                  <a:lnTo>
                    <a:pt x="88908" y="105522"/>
                  </a:lnTo>
                  <a:lnTo>
                    <a:pt x="94514" y="100815"/>
                  </a:lnTo>
                  <a:lnTo>
                    <a:pt x="100157" y="95772"/>
                  </a:lnTo>
                  <a:lnTo>
                    <a:pt x="108967" y="85089"/>
                  </a:lnTo>
                  <a:lnTo>
                    <a:pt x="117010" y="73991"/>
                  </a:lnTo>
                  <a:lnTo>
                    <a:pt x="121822" y="68365"/>
                  </a:lnTo>
                  <a:lnTo>
                    <a:pt x="131295" y="57033"/>
                  </a:lnTo>
                  <a:lnTo>
                    <a:pt x="141984" y="40896"/>
                  </a:lnTo>
                  <a:lnTo>
                    <a:pt x="148194" y="33077"/>
                  </a:lnTo>
                  <a:lnTo>
                    <a:pt x="154129" y="23887"/>
                  </a:lnTo>
                  <a:lnTo>
                    <a:pt x="161150" y="11567"/>
                  </a:lnTo>
                  <a:lnTo>
                    <a:pt x="162109" y="7342"/>
                  </a:lnTo>
                  <a:lnTo>
                    <a:pt x="162366" y="4882"/>
                  </a:lnTo>
                  <a:lnTo>
                    <a:pt x="163489" y="3242"/>
                  </a:lnTo>
                  <a:lnTo>
                    <a:pt x="165190" y="2148"/>
                  </a:lnTo>
                  <a:lnTo>
                    <a:pt x="171342" y="0"/>
                  </a:lnTo>
                  <a:lnTo>
                    <a:pt x="171418" y="4524"/>
                  </a:lnTo>
                  <a:lnTo>
                    <a:pt x="168896" y="11832"/>
                  </a:lnTo>
                  <a:lnTo>
                    <a:pt x="165552" y="20477"/>
                  </a:lnTo>
                  <a:lnTo>
                    <a:pt x="163670" y="31652"/>
                  </a:lnTo>
                  <a:lnTo>
                    <a:pt x="163230" y="41351"/>
                  </a:lnTo>
                  <a:lnTo>
                    <a:pt x="160494" y="52012"/>
                  </a:lnTo>
                  <a:lnTo>
                    <a:pt x="157056" y="63100"/>
                  </a:lnTo>
                  <a:lnTo>
                    <a:pt x="155528" y="74378"/>
                  </a:lnTo>
                  <a:lnTo>
                    <a:pt x="154849" y="85741"/>
                  </a:lnTo>
                  <a:lnTo>
                    <a:pt x="154667" y="91437"/>
                  </a:lnTo>
                  <a:lnTo>
                    <a:pt x="155499" y="98093"/>
                  </a:lnTo>
                  <a:lnTo>
                    <a:pt x="157006" y="105388"/>
                  </a:lnTo>
                  <a:lnTo>
                    <a:pt x="158963" y="113108"/>
                  </a:lnTo>
                  <a:lnTo>
                    <a:pt x="162173" y="121113"/>
                  </a:lnTo>
                  <a:lnTo>
                    <a:pt x="166218" y="129306"/>
                  </a:lnTo>
                  <a:lnTo>
                    <a:pt x="174839" y="145078"/>
                  </a:lnTo>
                  <a:lnTo>
                    <a:pt x="181846" y="158438"/>
                  </a:lnTo>
                  <a:lnTo>
                    <a:pt x="184096" y="165620"/>
                  </a:lnTo>
                  <a:lnTo>
                    <a:pt x="185596" y="173266"/>
                  </a:lnTo>
                  <a:lnTo>
                    <a:pt x="186595" y="181220"/>
                  </a:lnTo>
                  <a:lnTo>
                    <a:pt x="188215" y="189381"/>
                  </a:lnTo>
                  <a:lnTo>
                    <a:pt x="190246" y="197679"/>
                  </a:lnTo>
                  <a:lnTo>
                    <a:pt x="192554" y="206068"/>
                  </a:lnTo>
                  <a:lnTo>
                    <a:pt x="194091" y="214518"/>
                  </a:lnTo>
                  <a:lnTo>
                    <a:pt x="195117" y="223009"/>
                  </a:lnTo>
                  <a:lnTo>
                    <a:pt x="195800" y="231528"/>
                  </a:lnTo>
                  <a:lnTo>
                    <a:pt x="197209" y="239111"/>
                  </a:lnTo>
                  <a:lnTo>
                    <a:pt x="199100" y="246073"/>
                  </a:lnTo>
                  <a:lnTo>
                    <a:pt x="201313" y="252618"/>
                  </a:lnTo>
                  <a:lnTo>
                    <a:pt x="202789" y="259839"/>
                  </a:lnTo>
                  <a:lnTo>
                    <a:pt x="203773" y="267511"/>
                  </a:lnTo>
                  <a:lnTo>
                    <a:pt x="204428" y="275483"/>
                  </a:lnTo>
                  <a:lnTo>
                    <a:pt x="205818" y="282702"/>
                  </a:lnTo>
                  <a:lnTo>
                    <a:pt x="207697" y="289421"/>
                  </a:lnTo>
                  <a:lnTo>
                    <a:pt x="209902" y="295804"/>
                  </a:lnTo>
                  <a:lnTo>
                    <a:pt x="211372" y="301965"/>
                  </a:lnTo>
                  <a:lnTo>
                    <a:pt x="212353" y="307977"/>
                  </a:lnTo>
                  <a:lnTo>
                    <a:pt x="213441" y="319737"/>
                  </a:lnTo>
                  <a:lnTo>
                    <a:pt x="213925" y="331314"/>
                  </a:lnTo>
                  <a:lnTo>
                    <a:pt x="213102" y="336116"/>
                  </a:lnTo>
                  <a:lnTo>
                    <a:pt x="208345" y="347424"/>
                  </a:lnTo>
                  <a:lnTo>
                    <a:pt x="206898" y="353780"/>
                  </a:lnTo>
                  <a:lnTo>
                    <a:pt x="203714" y="359779"/>
                  </a:lnTo>
                  <a:lnTo>
                    <a:pt x="201532" y="362712"/>
                  </a:lnTo>
                  <a:lnTo>
                    <a:pt x="199108" y="368512"/>
                  </a:lnTo>
                  <a:lnTo>
                    <a:pt x="198461" y="371392"/>
                  </a:lnTo>
                  <a:lnTo>
                    <a:pt x="197077" y="373312"/>
                  </a:lnTo>
                  <a:lnTo>
                    <a:pt x="195202" y="374592"/>
                  </a:lnTo>
                  <a:lnTo>
                    <a:pt x="190579" y="376014"/>
                  </a:lnTo>
                  <a:lnTo>
                    <a:pt x="182621" y="376814"/>
                  </a:lnTo>
                  <a:lnTo>
                    <a:pt x="177050" y="377002"/>
                  </a:lnTo>
                  <a:lnTo>
                    <a:pt x="168859" y="374545"/>
                  </a:lnTo>
                  <a:lnTo>
                    <a:pt x="159821" y="371230"/>
                  </a:lnTo>
                  <a:lnTo>
                    <a:pt x="152629" y="369758"/>
                  </a:lnTo>
                  <a:lnTo>
                    <a:pt x="146258" y="366563"/>
                  </a:lnTo>
                  <a:lnTo>
                    <a:pt x="139299" y="361968"/>
                  </a:lnTo>
                  <a:lnTo>
                    <a:pt x="129855" y="356751"/>
                  </a:lnTo>
                  <a:lnTo>
                    <a:pt x="121848" y="351257"/>
                  </a:lnTo>
                  <a:lnTo>
                    <a:pt x="118380" y="348459"/>
                  </a:lnTo>
                  <a:lnTo>
                    <a:pt x="116067" y="344688"/>
                  </a:lnTo>
                  <a:lnTo>
                    <a:pt x="113498" y="335419"/>
                  </a:lnTo>
                  <a:lnTo>
                    <a:pt x="112051" y="324040"/>
                  </a:lnTo>
                  <a:lnTo>
                    <a:pt x="111713" y="315129"/>
                  </a:lnTo>
                  <a:lnTo>
                    <a:pt x="111496" y="293886"/>
                  </a:lnTo>
                  <a:lnTo>
                    <a:pt x="111458" y="277021"/>
                  </a:lnTo>
                  <a:lnTo>
                    <a:pt x="113990" y="265657"/>
                  </a:lnTo>
                  <a:lnTo>
                    <a:pt x="115998" y="259959"/>
                  </a:lnTo>
                  <a:lnTo>
                    <a:pt x="123310" y="248549"/>
                  </a:lnTo>
                  <a:lnTo>
                    <a:pt x="132909" y="237127"/>
                  </a:lnTo>
                  <a:lnTo>
                    <a:pt x="138136" y="231415"/>
                  </a:lnTo>
                  <a:lnTo>
                    <a:pt x="143526" y="225701"/>
                  </a:lnTo>
                  <a:lnTo>
                    <a:pt x="149976" y="219987"/>
                  </a:lnTo>
                  <a:lnTo>
                    <a:pt x="157134" y="214273"/>
                  </a:lnTo>
                  <a:lnTo>
                    <a:pt x="164764" y="208558"/>
                  </a:lnTo>
                  <a:lnTo>
                    <a:pt x="171755" y="202843"/>
                  </a:lnTo>
                  <a:lnTo>
                    <a:pt x="178321" y="197129"/>
                  </a:lnTo>
                  <a:lnTo>
                    <a:pt x="184603" y="191414"/>
                  </a:lnTo>
                  <a:lnTo>
                    <a:pt x="191648" y="185699"/>
                  </a:lnTo>
                  <a:lnTo>
                    <a:pt x="199203" y="179984"/>
                  </a:lnTo>
                  <a:lnTo>
                    <a:pt x="207097" y="174269"/>
                  </a:lnTo>
                  <a:lnTo>
                    <a:pt x="214265" y="169507"/>
                  </a:lnTo>
                  <a:lnTo>
                    <a:pt x="220948" y="165379"/>
                  </a:lnTo>
                  <a:lnTo>
                    <a:pt x="227309" y="161675"/>
                  </a:lnTo>
                  <a:lnTo>
                    <a:pt x="236916" y="152479"/>
                  </a:lnTo>
                  <a:lnTo>
                    <a:pt x="240812" y="147360"/>
                  </a:lnTo>
                  <a:lnTo>
                    <a:pt x="246266" y="142995"/>
                  </a:lnTo>
                  <a:lnTo>
                    <a:pt x="252760" y="139132"/>
                  </a:lnTo>
                  <a:lnTo>
                    <a:pt x="259947" y="135604"/>
                  </a:lnTo>
                  <a:lnTo>
                    <a:pt x="265690" y="132300"/>
                  </a:lnTo>
                  <a:lnTo>
                    <a:pt x="274612" y="126089"/>
                  </a:lnTo>
                  <a:lnTo>
                    <a:pt x="281752" y="120153"/>
                  </a:lnTo>
                  <a:lnTo>
                    <a:pt x="284990" y="117237"/>
                  </a:lnTo>
                  <a:lnTo>
                    <a:pt x="289053" y="115293"/>
                  </a:lnTo>
                  <a:lnTo>
                    <a:pt x="298648" y="113132"/>
                  </a:lnTo>
                  <a:lnTo>
                    <a:pt x="301969" y="111604"/>
                  </a:lnTo>
                  <a:lnTo>
                    <a:pt x="304182" y="109632"/>
                  </a:lnTo>
                  <a:lnTo>
                    <a:pt x="305659" y="107365"/>
                  </a:lnTo>
                  <a:lnTo>
                    <a:pt x="307595" y="105854"/>
                  </a:lnTo>
                  <a:lnTo>
                    <a:pt x="309838" y="104847"/>
                  </a:lnTo>
                  <a:lnTo>
                    <a:pt x="317183" y="10283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SMARTPenAnnotation111"/>
            <p:cNvSpPr/>
            <p:nvPr/>
          </p:nvSpPr>
          <p:spPr>
            <a:xfrm>
              <a:off x="1001142" y="4046251"/>
              <a:ext cx="64580" cy="81720"/>
            </a:xfrm>
            <a:custGeom>
              <a:avLst/>
              <a:gdLst/>
              <a:ahLst/>
              <a:cxnLst/>
              <a:rect l="0" t="0" r="0" b="0"/>
              <a:pathLst>
                <a:path w="64580" h="81720">
                  <a:moveTo>
                    <a:pt x="21842" y="8541"/>
                  </a:moveTo>
                  <a:lnTo>
                    <a:pt x="0" y="8541"/>
                  </a:lnTo>
                  <a:lnTo>
                    <a:pt x="3891" y="8541"/>
                  </a:lnTo>
                  <a:lnTo>
                    <a:pt x="5112" y="7589"/>
                  </a:lnTo>
                  <a:lnTo>
                    <a:pt x="6879" y="6001"/>
                  </a:lnTo>
                  <a:lnTo>
                    <a:pt x="9009" y="3990"/>
                  </a:lnTo>
                  <a:lnTo>
                    <a:pt x="11382" y="2650"/>
                  </a:lnTo>
                  <a:lnTo>
                    <a:pt x="13916" y="1756"/>
                  </a:lnTo>
                  <a:lnTo>
                    <a:pt x="16558" y="1160"/>
                  </a:lnTo>
                  <a:lnTo>
                    <a:pt x="19272" y="763"/>
                  </a:lnTo>
                  <a:lnTo>
                    <a:pt x="22034" y="498"/>
                  </a:lnTo>
                  <a:lnTo>
                    <a:pt x="28759" y="74"/>
                  </a:lnTo>
                  <a:lnTo>
                    <a:pt x="32219" y="15"/>
                  </a:lnTo>
                  <a:lnTo>
                    <a:pt x="34475" y="0"/>
                  </a:lnTo>
                  <a:lnTo>
                    <a:pt x="37884" y="942"/>
                  </a:lnTo>
                  <a:lnTo>
                    <a:pt x="42062" y="2522"/>
                  </a:lnTo>
                  <a:lnTo>
                    <a:pt x="53353" y="7352"/>
                  </a:lnTo>
                  <a:lnTo>
                    <a:pt x="55232" y="8701"/>
                  </a:lnTo>
                  <a:lnTo>
                    <a:pt x="57437" y="10553"/>
                  </a:lnTo>
                  <a:lnTo>
                    <a:pt x="59860" y="12740"/>
                  </a:lnTo>
                  <a:lnTo>
                    <a:pt x="61475" y="15150"/>
                  </a:lnTo>
                  <a:lnTo>
                    <a:pt x="62552" y="17709"/>
                  </a:lnTo>
                  <a:lnTo>
                    <a:pt x="63269" y="20368"/>
                  </a:lnTo>
                  <a:lnTo>
                    <a:pt x="63748" y="23094"/>
                  </a:lnTo>
                  <a:lnTo>
                    <a:pt x="64067" y="25863"/>
                  </a:lnTo>
                  <a:lnTo>
                    <a:pt x="64279" y="28661"/>
                  </a:lnTo>
                  <a:lnTo>
                    <a:pt x="64421" y="32432"/>
                  </a:lnTo>
                  <a:lnTo>
                    <a:pt x="64579" y="41702"/>
                  </a:lnTo>
                  <a:lnTo>
                    <a:pt x="63668" y="45888"/>
                  </a:lnTo>
                  <a:lnTo>
                    <a:pt x="62109" y="49632"/>
                  </a:lnTo>
                  <a:lnTo>
                    <a:pt x="60117" y="53080"/>
                  </a:lnTo>
                  <a:lnTo>
                    <a:pt x="58789" y="56331"/>
                  </a:lnTo>
                  <a:lnTo>
                    <a:pt x="57903" y="59451"/>
                  </a:lnTo>
                  <a:lnTo>
                    <a:pt x="57313" y="62484"/>
                  </a:lnTo>
                  <a:lnTo>
                    <a:pt x="55014" y="65458"/>
                  </a:lnTo>
                  <a:lnTo>
                    <a:pt x="51577" y="68393"/>
                  </a:lnTo>
                  <a:lnTo>
                    <a:pt x="47381" y="71303"/>
                  </a:lnTo>
                  <a:lnTo>
                    <a:pt x="43630" y="73242"/>
                  </a:lnTo>
                  <a:lnTo>
                    <a:pt x="40178" y="74535"/>
                  </a:lnTo>
                  <a:lnTo>
                    <a:pt x="36924" y="75397"/>
                  </a:lnTo>
                  <a:lnTo>
                    <a:pt x="34754" y="76924"/>
                  </a:lnTo>
                  <a:lnTo>
                    <a:pt x="33308" y="78895"/>
                  </a:lnTo>
                  <a:lnTo>
                    <a:pt x="32343" y="81161"/>
                  </a:lnTo>
                  <a:lnTo>
                    <a:pt x="29796" y="81719"/>
                  </a:lnTo>
                  <a:lnTo>
                    <a:pt x="26192" y="81139"/>
                  </a:lnTo>
                  <a:lnTo>
                    <a:pt x="15822" y="77915"/>
                  </a:lnTo>
                  <a:lnTo>
                    <a:pt x="14019" y="76698"/>
                  </a:lnTo>
                  <a:lnTo>
                    <a:pt x="11864" y="74934"/>
                  </a:lnTo>
                  <a:lnTo>
                    <a:pt x="9475" y="72806"/>
                  </a:lnTo>
                  <a:lnTo>
                    <a:pt x="4281" y="67900"/>
                  </a:lnTo>
                  <a:lnTo>
                    <a:pt x="1562" y="65259"/>
                  </a:lnTo>
                  <a:lnTo>
                    <a:pt x="702" y="62546"/>
                  </a:lnTo>
                  <a:lnTo>
                    <a:pt x="1081" y="59784"/>
                  </a:lnTo>
                  <a:lnTo>
                    <a:pt x="2287" y="56991"/>
                  </a:lnTo>
                  <a:lnTo>
                    <a:pt x="3090" y="54176"/>
                  </a:lnTo>
                  <a:lnTo>
                    <a:pt x="3626" y="51347"/>
                  </a:lnTo>
                  <a:lnTo>
                    <a:pt x="3983" y="48508"/>
                  </a:lnTo>
                  <a:lnTo>
                    <a:pt x="4221" y="45663"/>
                  </a:lnTo>
                  <a:lnTo>
                    <a:pt x="4380" y="42814"/>
                  </a:lnTo>
                  <a:lnTo>
                    <a:pt x="4556" y="37109"/>
                  </a:lnTo>
                  <a:lnTo>
                    <a:pt x="4635" y="31398"/>
                  </a:lnTo>
                  <a:lnTo>
                    <a:pt x="5608" y="28541"/>
                  </a:lnTo>
                  <a:lnTo>
                    <a:pt x="7210" y="25684"/>
                  </a:lnTo>
                  <a:lnTo>
                    <a:pt x="12073" y="18807"/>
                  </a:lnTo>
                  <a:lnTo>
                    <a:pt x="13424" y="18242"/>
                  </a:lnTo>
                  <a:lnTo>
                    <a:pt x="15278" y="17866"/>
                  </a:lnTo>
                  <a:lnTo>
                    <a:pt x="17466" y="17615"/>
                  </a:lnTo>
                  <a:lnTo>
                    <a:pt x="19877" y="17448"/>
                  </a:lnTo>
                  <a:lnTo>
                    <a:pt x="22437" y="17337"/>
                  </a:lnTo>
                  <a:lnTo>
                    <a:pt x="28839" y="17157"/>
                  </a:lnTo>
                  <a:lnTo>
                    <a:pt x="34499" y="17127"/>
                  </a:lnTo>
                  <a:lnTo>
                    <a:pt x="36948" y="18075"/>
                  </a:lnTo>
                  <a:lnTo>
                    <a:pt x="39532" y="19659"/>
                  </a:lnTo>
                  <a:lnTo>
                    <a:pt x="42208" y="21668"/>
                  </a:lnTo>
                  <a:lnTo>
                    <a:pt x="44945" y="23008"/>
                  </a:lnTo>
                  <a:lnTo>
                    <a:pt x="47721" y="23900"/>
                  </a:lnTo>
                  <a:lnTo>
                    <a:pt x="56132" y="25686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SMARTPenAnnotation112"/>
            <p:cNvSpPr/>
            <p:nvPr/>
          </p:nvSpPr>
          <p:spPr>
            <a:xfrm>
              <a:off x="1297419" y="3823335"/>
              <a:ext cx="214186" cy="308611"/>
            </a:xfrm>
            <a:custGeom>
              <a:avLst/>
              <a:gdLst/>
              <a:ahLst/>
              <a:cxnLst/>
              <a:rect l="0" t="0" r="0" b="0"/>
              <a:pathLst>
                <a:path w="214186" h="308611">
                  <a:moveTo>
                    <a:pt x="51320" y="0"/>
                  </a:moveTo>
                  <a:lnTo>
                    <a:pt x="59884" y="0"/>
                  </a:lnTo>
                  <a:lnTo>
                    <a:pt x="59892" y="11932"/>
                  </a:lnTo>
                  <a:lnTo>
                    <a:pt x="58940" y="14622"/>
                  </a:lnTo>
                  <a:lnTo>
                    <a:pt x="55342" y="20151"/>
                  </a:lnTo>
                  <a:lnTo>
                    <a:pt x="50568" y="25783"/>
                  </a:lnTo>
                  <a:lnTo>
                    <a:pt x="45271" y="32414"/>
                  </a:lnTo>
                  <a:lnTo>
                    <a:pt x="39742" y="41711"/>
                  </a:lnTo>
                  <a:lnTo>
                    <a:pt x="34109" y="52193"/>
                  </a:lnTo>
                  <a:lnTo>
                    <a:pt x="22732" y="74444"/>
                  </a:lnTo>
                  <a:lnTo>
                    <a:pt x="20832" y="80109"/>
                  </a:lnTo>
                  <a:lnTo>
                    <a:pt x="19565" y="85791"/>
                  </a:lnTo>
                  <a:lnTo>
                    <a:pt x="18720" y="91484"/>
                  </a:lnTo>
                  <a:lnTo>
                    <a:pt x="17204" y="98137"/>
                  </a:lnTo>
                  <a:lnTo>
                    <a:pt x="15241" y="105429"/>
                  </a:lnTo>
                  <a:lnTo>
                    <a:pt x="12980" y="113149"/>
                  </a:lnTo>
                  <a:lnTo>
                    <a:pt x="11473" y="120200"/>
                  </a:lnTo>
                  <a:lnTo>
                    <a:pt x="10468" y="126806"/>
                  </a:lnTo>
                  <a:lnTo>
                    <a:pt x="9798" y="133114"/>
                  </a:lnTo>
                  <a:lnTo>
                    <a:pt x="8399" y="139225"/>
                  </a:lnTo>
                  <a:lnTo>
                    <a:pt x="6513" y="145204"/>
                  </a:lnTo>
                  <a:lnTo>
                    <a:pt x="4304" y="151095"/>
                  </a:lnTo>
                  <a:lnTo>
                    <a:pt x="2831" y="156927"/>
                  </a:lnTo>
                  <a:lnTo>
                    <a:pt x="1849" y="162721"/>
                  </a:lnTo>
                  <a:lnTo>
                    <a:pt x="1195" y="168488"/>
                  </a:lnTo>
                  <a:lnTo>
                    <a:pt x="758" y="175190"/>
                  </a:lnTo>
                  <a:lnTo>
                    <a:pt x="467" y="182516"/>
                  </a:lnTo>
                  <a:lnTo>
                    <a:pt x="58" y="203938"/>
                  </a:lnTo>
                  <a:lnTo>
                    <a:pt x="0" y="210254"/>
                  </a:lnTo>
                  <a:lnTo>
                    <a:pt x="915" y="216369"/>
                  </a:lnTo>
                  <a:lnTo>
                    <a:pt x="2476" y="222351"/>
                  </a:lnTo>
                  <a:lnTo>
                    <a:pt x="4470" y="228244"/>
                  </a:lnTo>
                  <a:lnTo>
                    <a:pt x="6686" y="237332"/>
                  </a:lnTo>
                  <a:lnTo>
                    <a:pt x="8623" y="245498"/>
                  </a:lnTo>
                  <a:lnTo>
                    <a:pt x="10473" y="250343"/>
                  </a:lnTo>
                  <a:lnTo>
                    <a:pt x="12659" y="255478"/>
                  </a:lnTo>
                  <a:lnTo>
                    <a:pt x="16021" y="260806"/>
                  </a:lnTo>
                  <a:lnTo>
                    <a:pt x="20167" y="266263"/>
                  </a:lnTo>
                  <a:lnTo>
                    <a:pt x="24837" y="271806"/>
                  </a:lnTo>
                  <a:lnTo>
                    <a:pt x="28902" y="276454"/>
                  </a:lnTo>
                  <a:lnTo>
                    <a:pt x="35959" y="284158"/>
                  </a:lnTo>
                  <a:lnTo>
                    <a:pt x="40127" y="287546"/>
                  </a:lnTo>
                  <a:lnTo>
                    <a:pt x="44811" y="290757"/>
                  </a:lnTo>
                  <a:lnTo>
                    <a:pt x="49838" y="293850"/>
                  </a:lnTo>
                  <a:lnTo>
                    <a:pt x="54142" y="296865"/>
                  </a:lnTo>
                  <a:lnTo>
                    <a:pt x="57964" y="299828"/>
                  </a:lnTo>
                  <a:lnTo>
                    <a:pt x="61465" y="302755"/>
                  </a:lnTo>
                  <a:lnTo>
                    <a:pt x="65703" y="304706"/>
                  </a:lnTo>
                  <a:lnTo>
                    <a:pt x="70434" y="306007"/>
                  </a:lnTo>
                  <a:lnTo>
                    <a:pt x="75493" y="306875"/>
                  </a:lnTo>
                  <a:lnTo>
                    <a:pt x="79818" y="307453"/>
                  </a:lnTo>
                  <a:lnTo>
                    <a:pt x="83654" y="307839"/>
                  </a:lnTo>
                  <a:lnTo>
                    <a:pt x="87164" y="308096"/>
                  </a:lnTo>
                  <a:lnTo>
                    <a:pt x="91408" y="308267"/>
                  </a:lnTo>
                  <a:lnTo>
                    <a:pt x="101205" y="308457"/>
                  </a:lnTo>
                  <a:lnTo>
                    <a:pt x="117430" y="308565"/>
                  </a:lnTo>
                  <a:lnTo>
                    <a:pt x="123016" y="307627"/>
                  </a:lnTo>
                  <a:lnTo>
                    <a:pt x="128645" y="306050"/>
                  </a:lnTo>
                  <a:lnTo>
                    <a:pt x="134303" y="304046"/>
                  </a:lnTo>
                  <a:lnTo>
                    <a:pt x="139979" y="301757"/>
                  </a:lnTo>
                  <a:lnTo>
                    <a:pt x="145669" y="299279"/>
                  </a:lnTo>
                  <a:lnTo>
                    <a:pt x="151367" y="296674"/>
                  </a:lnTo>
                  <a:lnTo>
                    <a:pt x="156118" y="293985"/>
                  </a:lnTo>
                  <a:lnTo>
                    <a:pt x="160238" y="291240"/>
                  </a:lnTo>
                  <a:lnTo>
                    <a:pt x="163937" y="288457"/>
                  </a:lnTo>
                  <a:lnTo>
                    <a:pt x="168308" y="285650"/>
                  </a:lnTo>
                  <a:lnTo>
                    <a:pt x="173127" y="282825"/>
                  </a:lnTo>
                  <a:lnTo>
                    <a:pt x="178245" y="279990"/>
                  </a:lnTo>
                  <a:lnTo>
                    <a:pt x="182609" y="277148"/>
                  </a:lnTo>
                  <a:lnTo>
                    <a:pt x="186472" y="274300"/>
                  </a:lnTo>
                  <a:lnTo>
                    <a:pt x="189999" y="271449"/>
                  </a:lnTo>
                  <a:lnTo>
                    <a:pt x="196458" y="263201"/>
                  </a:lnTo>
                  <a:lnTo>
                    <a:pt x="202503" y="254138"/>
                  </a:lnTo>
                  <a:lnTo>
                    <a:pt x="208366" y="246935"/>
                  </a:lnTo>
                  <a:lnTo>
                    <a:pt x="210310" y="242728"/>
                  </a:lnTo>
                  <a:lnTo>
                    <a:pt x="211606" y="238019"/>
                  </a:lnTo>
                  <a:lnTo>
                    <a:pt x="212470" y="232974"/>
                  </a:lnTo>
                  <a:lnTo>
                    <a:pt x="213046" y="227706"/>
                  </a:lnTo>
                  <a:lnTo>
                    <a:pt x="213430" y="222289"/>
                  </a:lnTo>
                  <a:lnTo>
                    <a:pt x="213856" y="212142"/>
                  </a:lnTo>
                  <a:lnTo>
                    <a:pt x="214097" y="201075"/>
                  </a:lnTo>
                  <a:lnTo>
                    <a:pt x="214185" y="185875"/>
                  </a:lnTo>
                  <a:lnTo>
                    <a:pt x="213236" y="182972"/>
                  </a:lnTo>
                  <a:lnTo>
                    <a:pt x="209643" y="177206"/>
                  </a:lnTo>
                  <a:lnTo>
                    <a:pt x="207352" y="175287"/>
                  </a:lnTo>
                  <a:lnTo>
                    <a:pt x="204871" y="174008"/>
                  </a:lnTo>
                  <a:lnTo>
                    <a:pt x="199575" y="172587"/>
                  </a:lnTo>
                  <a:lnTo>
                    <a:pt x="194046" y="171955"/>
                  </a:lnTo>
                  <a:lnTo>
                    <a:pt x="190286" y="171787"/>
                  </a:lnTo>
                  <a:lnTo>
                    <a:pt x="181028" y="171599"/>
                  </a:lnTo>
                  <a:lnTo>
                    <a:pt x="176845" y="172502"/>
                  </a:lnTo>
                  <a:lnTo>
                    <a:pt x="173103" y="174056"/>
                  </a:lnTo>
                  <a:lnTo>
                    <a:pt x="169656" y="176045"/>
                  </a:lnTo>
                  <a:lnTo>
                    <a:pt x="163287" y="180795"/>
                  </a:lnTo>
                  <a:lnTo>
                    <a:pt x="157281" y="186081"/>
                  </a:lnTo>
                  <a:lnTo>
                    <a:pt x="151436" y="191605"/>
                  </a:lnTo>
                  <a:lnTo>
                    <a:pt x="147592" y="194411"/>
                  </a:lnTo>
                  <a:lnTo>
                    <a:pt x="143124" y="197235"/>
                  </a:lnTo>
                  <a:lnTo>
                    <a:pt x="138240" y="200070"/>
                  </a:lnTo>
                  <a:lnTo>
                    <a:pt x="134032" y="203865"/>
                  </a:lnTo>
                  <a:lnTo>
                    <a:pt x="130274" y="208300"/>
                  </a:lnTo>
                  <a:lnTo>
                    <a:pt x="126816" y="213162"/>
                  </a:lnTo>
                  <a:lnTo>
                    <a:pt x="120434" y="221103"/>
                  </a:lnTo>
                  <a:lnTo>
                    <a:pt x="114423" y="228760"/>
                  </a:lnTo>
                  <a:lnTo>
                    <a:pt x="111486" y="233469"/>
                  </a:lnTo>
                  <a:lnTo>
                    <a:pt x="108576" y="238514"/>
                  </a:lnTo>
                  <a:lnTo>
                    <a:pt x="102802" y="249198"/>
                  </a:lnTo>
                  <a:lnTo>
                    <a:pt x="99929" y="254715"/>
                  </a:lnTo>
                  <a:lnTo>
                    <a:pt x="96737" y="263384"/>
                  </a:lnTo>
                  <a:lnTo>
                    <a:pt x="95886" y="267029"/>
                  </a:lnTo>
                  <a:lnTo>
                    <a:pt x="92400" y="273619"/>
                  </a:lnTo>
                  <a:lnTo>
                    <a:pt x="90137" y="276710"/>
                  </a:lnTo>
                  <a:lnTo>
                    <a:pt x="87622" y="285225"/>
                  </a:lnTo>
                  <a:lnTo>
                    <a:pt x="86505" y="294406"/>
                  </a:lnTo>
                  <a:lnTo>
                    <a:pt x="85875" y="303978"/>
                  </a:lnTo>
                  <a:lnTo>
                    <a:pt x="85728" y="306551"/>
                  </a:lnTo>
                  <a:lnTo>
                    <a:pt x="86641" y="307237"/>
                  </a:lnTo>
                  <a:lnTo>
                    <a:pt x="88203" y="307695"/>
                  </a:lnTo>
                  <a:lnTo>
                    <a:pt x="94183" y="30861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SMARTPenAnnotation113"/>
            <p:cNvSpPr/>
            <p:nvPr/>
          </p:nvSpPr>
          <p:spPr>
            <a:xfrm>
              <a:off x="1674538" y="3806190"/>
              <a:ext cx="257132" cy="120015"/>
            </a:xfrm>
            <a:custGeom>
              <a:avLst/>
              <a:gdLst/>
              <a:ahLst/>
              <a:cxnLst/>
              <a:rect l="0" t="0" r="0" b="0"/>
              <a:pathLst>
                <a:path w="257132" h="120015">
                  <a:moveTo>
                    <a:pt x="42819" y="0"/>
                  </a:moveTo>
                  <a:lnTo>
                    <a:pt x="42819" y="20399"/>
                  </a:lnTo>
                  <a:lnTo>
                    <a:pt x="41866" y="24077"/>
                  </a:lnTo>
                  <a:lnTo>
                    <a:pt x="40279" y="28434"/>
                  </a:lnTo>
                  <a:lnTo>
                    <a:pt x="38268" y="33243"/>
                  </a:lnTo>
                  <a:lnTo>
                    <a:pt x="36927" y="38355"/>
                  </a:lnTo>
                  <a:lnTo>
                    <a:pt x="36034" y="43667"/>
                  </a:lnTo>
                  <a:lnTo>
                    <a:pt x="35438" y="49114"/>
                  </a:lnTo>
                  <a:lnTo>
                    <a:pt x="35041" y="53697"/>
                  </a:lnTo>
                  <a:lnTo>
                    <a:pt x="34776" y="57706"/>
                  </a:lnTo>
                  <a:lnTo>
                    <a:pt x="34599" y="61330"/>
                  </a:lnTo>
                  <a:lnTo>
                    <a:pt x="33529" y="65651"/>
                  </a:lnTo>
                  <a:lnTo>
                    <a:pt x="31863" y="70438"/>
                  </a:lnTo>
                  <a:lnTo>
                    <a:pt x="29800" y="75533"/>
                  </a:lnTo>
                  <a:lnTo>
                    <a:pt x="27472" y="80835"/>
                  </a:lnTo>
                  <a:lnTo>
                    <a:pt x="22346" y="91807"/>
                  </a:lnTo>
                  <a:lnTo>
                    <a:pt x="19645" y="96447"/>
                  </a:lnTo>
                  <a:lnTo>
                    <a:pt x="16892" y="100493"/>
                  </a:lnTo>
                  <a:lnTo>
                    <a:pt x="14105" y="104143"/>
                  </a:lnTo>
                  <a:lnTo>
                    <a:pt x="11294" y="107528"/>
                  </a:lnTo>
                  <a:lnTo>
                    <a:pt x="8467" y="110738"/>
                  </a:lnTo>
                  <a:lnTo>
                    <a:pt x="0" y="119967"/>
                  </a:lnTo>
                  <a:lnTo>
                    <a:pt x="7341" y="120011"/>
                  </a:lnTo>
                  <a:lnTo>
                    <a:pt x="33200" y="120014"/>
                  </a:lnTo>
                  <a:lnTo>
                    <a:pt x="38311" y="119062"/>
                  </a:lnTo>
                  <a:lnTo>
                    <a:pt x="43624" y="117475"/>
                  </a:lnTo>
                  <a:lnTo>
                    <a:pt x="49070" y="115464"/>
                  </a:lnTo>
                  <a:lnTo>
                    <a:pt x="53654" y="114123"/>
                  </a:lnTo>
                  <a:lnTo>
                    <a:pt x="61287" y="112634"/>
                  </a:lnTo>
                  <a:lnTo>
                    <a:pt x="66561" y="112237"/>
                  </a:lnTo>
                  <a:lnTo>
                    <a:pt x="72935" y="111972"/>
                  </a:lnTo>
                  <a:lnTo>
                    <a:pt x="80041" y="111795"/>
                  </a:lnTo>
                  <a:lnTo>
                    <a:pt x="86684" y="110725"/>
                  </a:lnTo>
                  <a:lnTo>
                    <a:pt x="93017" y="109059"/>
                  </a:lnTo>
                  <a:lnTo>
                    <a:pt x="99144" y="106996"/>
                  </a:lnTo>
                  <a:lnTo>
                    <a:pt x="106087" y="105620"/>
                  </a:lnTo>
                  <a:lnTo>
                    <a:pt x="113572" y="104703"/>
                  </a:lnTo>
                  <a:lnTo>
                    <a:pt x="121420" y="104092"/>
                  </a:lnTo>
                  <a:lnTo>
                    <a:pt x="128557" y="104637"/>
                  </a:lnTo>
                  <a:lnTo>
                    <a:pt x="135221" y="105953"/>
                  </a:lnTo>
                  <a:lnTo>
                    <a:pt x="141568" y="107783"/>
                  </a:lnTo>
                  <a:lnTo>
                    <a:pt x="148656" y="109003"/>
                  </a:lnTo>
                  <a:lnTo>
                    <a:pt x="156240" y="109816"/>
                  </a:lnTo>
                  <a:lnTo>
                    <a:pt x="164153" y="110358"/>
                  </a:lnTo>
                  <a:lnTo>
                    <a:pt x="171333" y="110719"/>
                  </a:lnTo>
                  <a:lnTo>
                    <a:pt x="184391" y="111121"/>
                  </a:lnTo>
                  <a:lnTo>
                    <a:pt x="189588" y="112180"/>
                  </a:lnTo>
                  <a:lnTo>
                    <a:pt x="194005" y="113840"/>
                  </a:lnTo>
                  <a:lnTo>
                    <a:pt x="197902" y="115898"/>
                  </a:lnTo>
                  <a:lnTo>
                    <a:pt x="202405" y="117270"/>
                  </a:lnTo>
                  <a:lnTo>
                    <a:pt x="207312" y="118185"/>
                  </a:lnTo>
                  <a:lnTo>
                    <a:pt x="212489" y="118795"/>
                  </a:lnTo>
                  <a:lnTo>
                    <a:pt x="216892" y="119201"/>
                  </a:lnTo>
                  <a:lnTo>
                    <a:pt x="224325" y="119653"/>
                  </a:lnTo>
                  <a:lnTo>
                    <a:pt x="230803" y="119854"/>
                  </a:lnTo>
                  <a:lnTo>
                    <a:pt x="246830" y="120006"/>
                  </a:lnTo>
                  <a:lnTo>
                    <a:pt x="257131" y="12001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SMARTPenAnnotation114"/>
            <p:cNvSpPr/>
            <p:nvPr/>
          </p:nvSpPr>
          <p:spPr>
            <a:xfrm>
              <a:off x="1880235" y="3780472"/>
              <a:ext cx="17145" cy="334329"/>
            </a:xfrm>
            <a:custGeom>
              <a:avLst/>
              <a:gdLst/>
              <a:ahLst/>
              <a:cxnLst/>
              <a:rect l="0" t="0" r="0" b="0"/>
              <a:pathLst>
                <a:path w="17145" h="334329">
                  <a:moveTo>
                    <a:pt x="17144" y="0"/>
                  </a:moveTo>
                  <a:lnTo>
                    <a:pt x="8925" y="0"/>
                  </a:lnTo>
                  <a:lnTo>
                    <a:pt x="8642" y="7797"/>
                  </a:lnTo>
                  <a:lnTo>
                    <a:pt x="8575" y="45940"/>
                  </a:lnTo>
                  <a:lnTo>
                    <a:pt x="7621" y="52534"/>
                  </a:lnTo>
                  <a:lnTo>
                    <a:pt x="6033" y="58835"/>
                  </a:lnTo>
                  <a:lnTo>
                    <a:pt x="4022" y="64941"/>
                  </a:lnTo>
                  <a:lnTo>
                    <a:pt x="2681" y="71869"/>
                  </a:lnTo>
                  <a:lnTo>
                    <a:pt x="1787" y="79345"/>
                  </a:lnTo>
                  <a:lnTo>
                    <a:pt x="1191" y="87187"/>
                  </a:lnTo>
                  <a:lnTo>
                    <a:pt x="794" y="95272"/>
                  </a:lnTo>
                  <a:lnTo>
                    <a:pt x="353" y="111876"/>
                  </a:lnTo>
                  <a:lnTo>
                    <a:pt x="0" y="271065"/>
                  </a:lnTo>
                  <a:lnTo>
                    <a:pt x="952" y="275961"/>
                  </a:lnTo>
                  <a:lnTo>
                    <a:pt x="2540" y="280176"/>
                  </a:lnTo>
                  <a:lnTo>
                    <a:pt x="4550" y="283939"/>
                  </a:lnTo>
                  <a:lnTo>
                    <a:pt x="5891" y="287400"/>
                  </a:lnTo>
                  <a:lnTo>
                    <a:pt x="6785" y="290660"/>
                  </a:lnTo>
                  <a:lnTo>
                    <a:pt x="7380" y="293786"/>
                  </a:lnTo>
                  <a:lnTo>
                    <a:pt x="7778" y="296822"/>
                  </a:lnTo>
                  <a:lnTo>
                    <a:pt x="8219" y="302736"/>
                  </a:lnTo>
                  <a:lnTo>
                    <a:pt x="8467" y="311421"/>
                  </a:lnTo>
                  <a:lnTo>
                    <a:pt x="8541" y="320026"/>
                  </a:lnTo>
                  <a:lnTo>
                    <a:pt x="9504" y="321936"/>
                  </a:lnTo>
                  <a:lnTo>
                    <a:pt x="11098" y="323209"/>
                  </a:lnTo>
                  <a:lnTo>
                    <a:pt x="13113" y="324058"/>
                  </a:lnTo>
                  <a:lnTo>
                    <a:pt x="14457" y="325576"/>
                  </a:lnTo>
                  <a:lnTo>
                    <a:pt x="15353" y="327541"/>
                  </a:lnTo>
                  <a:lnTo>
                    <a:pt x="17144" y="33432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SMARTPenAnnotation115"/>
            <p:cNvSpPr/>
            <p:nvPr/>
          </p:nvSpPr>
          <p:spPr>
            <a:xfrm>
              <a:off x="2008822" y="3824920"/>
              <a:ext cx="300038" cy="263648"/>
            </a:xfrm>
            <a:custGeom>
              <a:avLst/>
              <a:gdLst/>
              <a:ahLst/>
              <a:cxnLst/>
              <a:rect l="0" t="0" r="0" b="0"/>
              <a:pathLst>
                <a:path w="300038" h="263648">
                  <a:moveTo>
                    <a:pt x="0" y="41277"/>
                  </a:moveTo>
                  <a:lnTo>
                    <a:pt x="9102" y="36726"/>
                  </a:lnTo>
                  <a:lnTo>
                    <a:pt x="16110" y="34492"/>
                  </a:lnTo>
                  <a:lnTo>
                    <a:pt x="23820" y="33058"/>
                  </a:lnTo>
                  <a:lnTo>
                    <a:pt x="29706" y="28259"/>
                  </a:lnTo>
                  <a:lnTo>
                    <a:pt x="37483" y="20804"/>
                  </a:lnTo>
                  <a:lnTo>
                    <a:pt x="41181" y="19056"/>
                  </a:lnTo>
                  <a:lnTo>
                    <a:pt x="50370" y="17114"/>
                  </a:lnTo>
                  <a:lnTo>
                    <a:pt x="55488" y="15643"/>
                  </a:lnTo>
                  <a:lnTo>
                    <a:pt x="60804" y="13710"/>
                  </a:lnTo>
                  <a:lnTo>
                    <a:pt x="66254" y="11469"/>
                  </a:lnTo>
                  <a:lnTo>
                    <a:pt x="71791" y="9023"/>
                  </a:lnTo>
                  <a:lnTo>
                    <a:pt x="83025" y="3764"/>
                  </a:lnTo>
                  <a:lnTo>
                    <a:pt x="88687" y="1981"/>
                  </a:lnTo>
                  <a:lnTo>
                    <a:pt x="94367" y="792"/>
                  </a:lnTo>
                  <a:lnTo>
                    <a:pt x="100059" y="0"/>
                  </a:lnTo>
                  <a:lnTo>
                    <a:pt x="105759" y="424"/>
                  </a:lnTo>
                  <a:lnTo>
                    <a:pt x="111463" y="1659"/>
                  </a:lnTo>
                  <a:lnTo>
                    <a:pt x="117171" y="3435"/>
                  </a:lnTo>
                  <a:lnTo>
                    <a:pt x="122882" y="4619"/>
                  </a:lnTo>
                  <a:lnTo>
                    <a:pt x="128594" y="5408"/>
                  </a:lnTo>
                  <a:lnTo>
                    <a:pt x="134307" y="5934"/>
                  </a:lnTo>
                  <a:lnTo>
                    <a:pt x="140020" y="7238"/>
                  </a:lnTo>
                  <a:lnTo>
                    <a:pt x="145734" y="9059"/>
                  </a:lnTo>
                  <a:lnTo>
                    <a:pt x="151449" y="11226"/>
                  </a:lnTo>
                  <a:lnTo>
                    <a:pt x="157163" y="13623"/>
                  </a:lnTo>
                  <a:lnTo>
                    <a:pt x="162878" y="16174"/>
                  </a:lnTo>
                  <a:lnTo>
                    <a:pt x="168593" y="18826"/>
                  </a:lnTo>
                  <a:lnTo>
                    <a:pt x="173355" y="22500"/>
                  </a:lnTo>
                  <a:lnTo>
                    <a:pt x="177483" y="26854"/>
                  </a:lnTo>
                  <a:lnTo>
                    <a:pt x="181187" y="31662"/>
                  </a:lnTo>
                  <a:lnTo>
                    <a:pt x="190383" y="39544"/>
                  </a:lnTo>
                  <a:lnTo>
                    <a:pt x="195502" y="42979"/>
                  </a:lnTo>
                  <a:lnTo>
                    <a:pt x="199867" y="47174"/>
                  </a:lnTo>
                  <a:lnTo>
                    <a:pt x="203730" y="51876"/>
                  </a:lnTo>
                  <a:lnTo>
                    <a:pt x="207257" y="56915"/>
                  </a:lnTo>
                  <a:lnTo>
                    <a:pt x="209609" y="62180"/>
                  </a:lnTo>
                  <a:lnTo>
                    <a:pt x="211177" y="67595"/>
                  </a:lnTo>
                  <a:lnTo>
                    <a:pt x="212222" y="73110"/>
                  </a:lnTo>
                  <a:lnTo>
                    <a:pt x="213871" y="78692"/>
                  </a:lnTo>
                  <a:lnTo>
                    <a:pt x="215923" y="84318"/>
                  </a:lnTo>
                  <a:lnTo>
                    <a:pt x="218244" y="89973"/>
                  </a:lnTo>
                  <a:lnTo>
                    <a:pt x="218839" y="95649"/>
                  </a:lnTo>
                  <a:lnTo>
                    <a:pt x="218282" y="101338"/>
                  </a:lnTo>
                  <a:lnTo>
                    <a:pt x="216959" y="107035"/>
                  </a:lnTo>
                  <a:lnTo>
                    <a:pt x="216077" y="112738"/>
                  </a:lnTo>
                  <a:lnTo>
                    <a:pt x="215489" y="118445"/>
                  </a:lnTo>
                  <a:lnTo>
                    <a:pt x="215096" y="124155"/>
                  </a:lnTo>
                  <a:lnTo>
                    <a:pt x="213883" y="129867"/>
                  </a:lnTo>
                  <a:lnTo>
                    <a:pt x="212121" y="135579"/>
                  </a:lnTo>
                  <a:lnTo>
                    <a:pt x="209994" y="141292"/>
                  </a:lnTo>
                  <a:lnTo>
                    <a:pt x="207624" y="147007"/>
                  </a:lnTo>
                  <a:lnTo>
                    <a:pt x="205091" y="152721"/>
                  </a:lnTo>
                  <a:lnTo>
                    <a:pt x="202450" y="158436"/>
                  </a:lnTo>
                  <a:lnTo>
                    <a:pt x="200689" y="164150"/>
                  </a:lnTo>
                  <a:lnTo>
                    <a:pt x="199515" y="169865"/>
                  </a:lnTo>
                  <a:lnTo>
                    <a:pt x="198733" y="175580"/>
                  </a:lnTo>
                  <a:lnTo>
                    <a:pt x="196306" y="181295"/>
                  </a:lnTo>
                  <a:lnTo>
                    <a:pt x="192783" y="187010"/>
                  </a:lnTo>
                  <a:lnTo>
                    <a:pt x="188530" y="192725"/>
                  </a:lnTo>
                  <a:lnTo>
                    <a:pt x="183789" y="198440"/>
                  </a:lnTo>
                  <a:lnTo>
                    <a:pt x="178723" y="204155"/>
                  </a:lnTo>
                  <a:lnTo>
                    <a:pt x="173442" y="209870"/>
                  </a:lnTo>
                  <a:lnTo>
                    <a:pt x="168967" y="215585"/>
                  </a:lnTo>
                  <a:lnTo>
                    <a:pt x="165033" y="221300"/>
                  </a:lnTo>
                  <a:lnTo>
                    <a:pt x="161457" y="227014"/>
                  </a:lnTo>
                  <a:lnTo>
                    <a:pt x="157168" y="231777"/>
                  </a:lnTo>
                  <a:lnTo>
                    <a:pt x="152404" y="235905"/>
                  </a:lnTo>
                  <a:lnTo>
                    <a:pt x="147322" y="239609"/>
                  </a:lnTo>
                  <a:lnTo>
                    <a:pt x="142030" y="243031"/>
                  </a:lnTo>
                  <a:lnTo>
                    <a:pt x="136597" y="246265"/>
                  </a:lnTo>
                  <a:lnTo>
                    <a:pt x="131069" y="249373"/>
                  </a:lnTo>
                  <a:lnTo>
                    <a:pt x="122388" y="255366"/>
                  </a:lnTo>
                  <a:lnTo>
                    <a:pt x="118739" y="258298"/>
                  </a:lnTo>
                  <a:lnTo>
                    <a:pt x="112146" y="261556"/>
                  </a:lnTo>
                  <a:lnTo>
                    <a:pt x="105088" y="263004"/>
                  </a:lnTo>
                  <a:lnTo>
                    <a:pt x="100538" y="263390"/>
                  </a:lnTo>
                  <a:lnTo>
                    <a:pt x="95601" y="263647"/>
                  </a:lnTo>
                  <a:lnTo>
                    <a:pt x="92309" y="262866"/>
                  </a:lnTo>
                  <a:lnTo>
                    <a:pt x="90114" y="261393"/>
                  </a:lnTo>
                  <a:lnTo>
                    <a:pt x="88651" y="259459"/>
                  </a:lnTo>
                  <a:lnTo>
                    <a:pt x="86723" y="258169"/>
                  </a:lnTo>
                  <a:lnTo>
                    <a:pt x="82041" y="256736"/>
                  </a:lnTo>
                  <a:lnTo>
                    <a:pt x="80412" y="255401"/>
                  </a:lnTo>
                  <a:lnTo>
                    <a:pt x="79325" y="253559"/>
                  </a:lnTo>
                  <a:lnTo>
                    <a:pt x="78118" y="248972"/>
                  </a:lnTo>
                  <a:lnTo>
                    <a:pt x="77582" y="243758"/>
                  </a:lnTo>
                  <a:lnTo>
                    <a:pt x="77343" y="235727"/>
                  </a:lnTo>
                  <a:lnTo>
                    <a:pt x="77164" y="205661"/>
                  </a:lnTo>
                  <a:lnTo>
                    <a:pt x="79065" y="201349"/>
                  </a:lnTo>
                  <a:lnTo>
                    <a:pt x="82237" y="197522"/>
                  </a:lnTo>
                  <a:lnTo>
                    <a:pt x="89890" y="190729"/>
                  </a:lnTo>
                  <a:lnTo>
                    <a:pt x="96466" y="184535"/>
                  </a:lnTo>
                  <a:lnTo>
                    <a:pt x="105104" y="178607"/>
                  </a:lnTo>
                  <a:lnTo>
                    <a:pt x="114340" y="172798"/>
                  </a:lnTo>
                  <a:lnTo>
                    <a:pt x="121621" y="167041"/>
                  </a:lnTo>
                  <a:lnTo>
                    <a:pt x="125848" y="165125"/>
                  </a:lnTo>
                  <a:lnTo>
                    <a:pt x="130571" y="163847"/>
                  </a:lnTo>
                  <a:lnTo>
                    <a:pt x="135625" y="162996"/>
                  </a:lnTo>
                  <a:lnTo>
                    <a:pt x="140899" y="162428"/>
                  </a:lnTo>
                  <a:lnTo>
                    <a:pt x="146320" y="162049"/>
                  </a:lnTo>
                  <a:lnTo>
                    <a:pt x="151839" y="161797"/>
                  </a:lnTo>
                  <a:lnTo>
                    <a:pt x="156471" y="162581"/>
                  </a:lnTo>
                  <a:lnTo>
                    <a:pt x="164158" y="165993"/>
                  </a:lnTo>
                  <a:lnTo>
                    <a:pt x="173289" y="168144"/>
                  </a:lnTo>
                  <a:lnTo>
                    <a:pt x="178391" y="168718"/>
                  </a:lnTo>
                  <a:lnTo>
                    <a:pt x="183697" y="170052"/>
                  </a:lnTo>
                  <a:lnTo>
                    <a:pt x="189140" y="171895"/>
                  </a:lnTo>
                  <a:lnTo>
                    <a:pt x="194673" y="174075"/>
                  </a:lnTo>
                  <a:lnTo>
                    <a:pt x="203361" y="179039"/>
                  </a:lnTo>
                  <a:lnTo>
                    <a:pt x="211351" y="184419"/>
                  </a:lnTo>
                  <a:lnTo>
                    <a:pt x="216148" y="187188"/>
                  </a:lnTo>
                  <a:lnTo>
                    <a:pt x="221251" y="189986"/>
                  </a:lnTo>
                  <a:lnTo>
                    <a:pt x="229461" y="193095"/>
                  </a:lnTo>
                  <a:lnTo>
                    <a:pt x="232984" y="193924"/>
                  </a:lnTo>
                  <a:lnTo>
                    <a:pt x="239438" y="197385"/>
                  </a:lnTo>
                  <a:lnTo>
                    <a:pt x="246435" y="202098"/>
                  </a:lnTo>
                  <a:lnTo>
                    <a:pt x="250967" y="204689"/>
                  </a:lnTo>
                  <a:lnTo>
                    <a:pt x="260131" y="210107"/>
                  </a:lnTo>
                  <a:lnTo>
                    <a:pt x="267378" y="215690"/>
                  </a:lnTo>
                  <a:lnTo>
                    <a:pt x="273775" y="218807"/>
                  </a:lnTo>
                  <a:lnTo>
                    <a:pt x="276814" y="219638"/>
                  </a:lnTo>
                  <a:lnTo>
                    <a:pt x="282731" y="223101"/>
                  </a:lnTo>
                  <a:lnTo>
                    <a:pt x="285642" y="225358"/>
                  </a:lnTo>
                  <a:lnTo>
                    <a:pt x="291417" y="227866"/>
                  </a:lnTo>
                  <a:lnTo>
                    <a:pt x="300037" y="22987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SMARTPenAnnotation116"/>
            <p:cNvSpPr/>
            <p:nvPr/>
          </p:nvSpPr>
          <p:spPr>
            <a:xfrm>
              <a:off x="2395087" y="3765024"/>
              <a:ext cx="187591" cy="332482"/>
            </a:xfrm>
            <a:custGeom>
              <a:avLst/>
              <a:gdLst/>
              <a:ahLst/>
              <a:cxnLst/>
              <a:rect l="0" t="0" r="0" b="0"/>
              <a:pathLst>
                <a:path w="187591" h="332482">
                  <a:moveTo>
                    <a:pt x="110940" y="32593"/>
                  </a:moveTo>
                  <a:lnTo>
                    <a:pt x="110940" y="25212"/>
                  </a:lnTo>
                  <a:lnTo>
                    <a:pt x="109988" y="24815"/>
                  </a:lnTo>
                  <a:lnTo>
                    <a:pt x="106389" y="24374"/>
                  </a:lnTo>
                  <a:lnTo>
                    <a:pt x="105048" y="23304"/>
                  </a:lnTo>
                  <a:lnTo>
                    <a:pt x="104155" y="21637"/>
                  </a:lnTo>
                  <a:lnTo>
                    <a:pt x="103559" y="19574"/>
                  </a:lnTo>
                  <a:lnTo>
                    <a:pt x="102209" y="18199"/>
                  </a:lnTo>
                  <a:lnTo>
                    <a:pt x="100357" y="17282"/>
                  </a:lnTo>
                  <a:lnTo>
                    <a:pt x="95759" y="16263"/>
                  </a:lnTo>
                  <a:lnTo>
                    <a:pt x="90540" y="15810"/>
                  </a:lnTo>
                  <a:lnTo>
                    <a:pt x="85046" y="15609"/>
                  </a:lnTo>
                  <a:lnTo>
                    <a:pt x="82247" y="15556"/>
                  </a:lnTo>
                  <a:lnTo>
                    <a:pt x="79429" y="16472"/>
                  </a:lnTo>
                  <a:lnTo>
                    <a:pt x="73758" y="20031"/>
                  </a:lnTo>
                  <a:lnTo>
                    <a:pt x="68062" y="24787"/>
                  </a:lnTo>
                  <a:lnTo>
                    <a:pt x="65210" y="27389"/>
                  </a:lnTo>
                  <a:lnTo>
                    <a:pt x="61403" y="30076"/>
                  </a:lnTo>
                  <a:lnTo>
                    <a:pt x="56961" y="32820"/>
                  </a:lnTo>
                  <a:lnTo>
                    <a:pt x="52094" y="35602"/>
                  </a:lnTo>
                  <a:lnTo>
                    <a:pt x="47897" y="38409"/>
                  </a:lnTo>
                  <a:lnTo>
                    <a:pt x="44146" y="41233"/>
                  </a:lnTo>
                  <a:lnTo>
                    <a:pt x="40693" y="44068"/>
                  </a:lnTo>
                  <a:lnTo>
                    <a:pt x="37439" y="47863"/>
                  </a:lnTo>
                  <a:lnTo>
                    <a:pt x="34317" y="52298"/>
                  </a:lnTo>
                  <a:lnTo>
                    <a:pt x="31283" y="57160"/>
                  </a:lnTo>
                  <a:lnTo>
                    <a:pt x="28308" y="62306"/>
                  </a:lnTo>
                  <a:lnTo>
                    <a:pt x="22462" y="73104"/>
                  </a:lnTo>
                  <a:lnTo>
                    <a:pt x="16689" y="81713"/>
                  </a:lnTo>
                  <a:lnTo>
                    <a:pt x="10948" y="88714"/>
                  </a:lnTo>
                  <a:lnTo>
                    <a:pt x="5221" y="95001"/>
                  </a:lnTo>
                  <a:lnTo>
                    <a:pt x="3314" y="98011"/>
                  </a:lnTo>
                  <a:lnTo>
                    <a:pt x="1194" y="103895"/>
                  </a:lnTo>
                  <a:lnTo>
                    <a:pt x="0" y="112563"/>
                  </a:lnTo>
                  <a:lnTo>
                    <a:pt x="2261" y="120840"/>
                  </a:lnTo>
                  <a:lnTo>
                    <a:pt x="4197" y="125715"/>
                  </a:lnTo>
                  <a:lnTo>
                    <a:pt x="6441" y="128964"/>
                  </a:lnTo>
                  <a:lnTo>
                    <a:pt x="8889" y="131131"/>
                  </a:lnTo>
                  <a:lnTo>
                    <a:pt x="14149" y="134490"/>
                  </a:lnTo>
                  <a:lnTo>
                    <a:pt x="19662" y="139158"/>
                  </a:lnTo>
                  <a:lnTo>
                    <a:pt x="23418" y="141737"/>
                  </a:lnTo>
                  <a:lnTo>
                    <a:pt x="27827" y="144408"/>
                  </a:lnTo>
                  <a:lnTo>
                    <a:pt x="32671" y="147141"/>
                  </a:lnTo>
                  <a:lnTo>
                    <a:pt x="36853" y="148964"/>
                  </a:lnTo>
                  <a:lnTo>
                    <a:pt x="40594" y="150178"/>
                  </a:lnTo>
                  <a:lnTo>
                    <a:pt x="44040" y="150988"/>
                  </a:lnTo>
                  <a:lnTo>
                    <a:pt x="49195" y="152481"/>
                  </a:lnTo>
                  <a:lnTo>
                    <a:pt x="62543" y="156679"/>
                  </a:lnTo>
                  <a:lnTo>
                    <a:pt x="68198" y="159132"/>
                  </a:lnTo>
                  <a:lnTo>
                    <a:pt x="72920" y="161720"/>
                  </a:lnTo>
                  <a:lnTo>
                    <a:pt x="77021" y="164398"/>
                  </a:lnTo>
                  <a:lnTo>
                    <a:pt x="82612" y="167135"/>
                  </a:lnTo>
                  <a:lnTo>
                    <a:pt x="89197" y="169913"/>
                  </a:lnTo>
                  <a:lnTo>
                    <a:pt x="96445" y="172717"/>
                  </a:lnTo>
                  <a:lnTo>
                    <a:pt x="103182" y="175539"/>
                  </a:lnTo>
                  <a:lnTo>
                    <a:pt x="109578" y="178373"/>
                  </a:lnTo>
                  <a:lnTo>
                    <a:pt x="115747" y="181215"/>
                  </a:lnTo>
                  <a:lnTo>
                    <a:pt x="120812" y="184062"/>
                  </a:lnTo>
                  <a:lnTo>
                    <a:pt x="125141" y="186912"/>
                  </a:lnTo>
                  <a:lnTo>
                    <a:pt x="128980" y="189765"/>
                  </a:lnTo>
                  <a:lnTo>
                    <a:pt x="133444" y="193572"/>
                  </a:lnTo>
                  <a:lnTo>
                    <a:pt x="138325" y="198015"/>
                  </a:lnTo>
                  <a:lnTo>
                    <a:pt x="151757" y="210830"/>
                  </a:lnTo>
                  <a:lnTo>
                    <a:pt x="155296" y="214282"/>
                  </a:lnTo>
                  <a:lnTo>
                    <a:pt x="158608" y="218489"/>
                  </a:lnTo>
                  <a:lnTo>
                    <a:pt x="161769" y="223199"/>
                  </a:lnTo>
                  <a:lnTo>
                    <a:pt x="164828" y="228243"/>
                  </a:lnTo>
                  <a:lnTo>
                    <a:pt x="166868" y="233512"/>
                  </a:lnTo>
                  <a:lnTo>
                    <a:pt x="168228" y="238929"/>
                  </a:lnTo>
                  <a:lnTo>
                    <a:pt x="169134" y="244445"/>
                  </a:lnTo>
                  <a:lnTo>
                    <a:pt x="170691" y="250028"/>
                  </a:lnTo>
                  <a:lnTo>
                    <a:pt x="172682" y="255655"/>
                  </a:lnTo>
                  <a:lnTo>
                    <a:pt x="176481" y="266034"/>
                  </a:lnTo>
                  <a:lnTo>
                    <a:pt x="178169" y="273822"/>
                  </a:lnTo>
                  <a:lnTo>
                    <a:pt x="176380" y="282999"/>
                  </a:lnTo>
                  <a:lnTo>
                    <a:pt x="172409" y="292474"/>
                  </a:lnTo>
                  <a:lnTo>
                    <a:pt x="167470" y="299861"/>
                  </a:lnTo>
                  <a:lnTo>
                    <a:pt x="164639" y="306319"/>
                  </a:lnTo>
                  <a:lnTo>
                    <a:pt x="163884" y="309374"/>
                  </a:lnTo>
                  <a:lnTo>
                    <a:pt x="161476" y="312364"/>
                  </a:lnTo>
                  <a:lnTo>
                    <a:pt x="157966" y="315309"/>
                  </a:lnTo>
                  <a:lnTo>
                    <a:pt x="153720" y="318226"/>
                  </a:lnTo>
                  <a:lnTo>
                    <a:pt x="149938" y="321122"/>
                  </a:lnTo>
                  <a:lnTo>
                    <a:pt x="146464" y="324006"/>
                  </a:lnTo>
                  <a:lnTo>
                    <a:pt x="143195" y="326881"/>
                  </a:lnTo>
                  <a:lnTo>
                    <a:pt x="140063" y="328797"/>
                  </a:lnTo>
                  <a:lnTo>
                    <a:pt x="137023" y="330075"/>
                  </a:lnTo>
                  <a:lnTo>
                    <a:pt x="134044" y="330927"/>
                  </a:lnTo>
                  <a:lnTo>
                    <a:pt x="130153" y="331495"/>
                  </a:lnTo>
                  <a:lnTo>
                    <a:pt x="125653" y="331873"/>
                  </a:lnTo>
                  <a:lnTo>
                    <a:pt x="116527" y="332294"/>
                  </a:lnTo>
                  <a:lnTo>
                    <a:pt x="109295" y="332481"/>
                  </a:lnTo>
                  <a:lnTo>
                    <a:pt x="106034" y="331579"/>
                  </a:lnTo>
                  <a:lnTo>
                    <a:pt x="102907" y="330024"/>
                  </a:lnTo>
                  <a:lnTo>
                    <a:pt x="99869" y="328036"/>
                  </a:lnTo>
                  <a:lnTo>
                    <a:pt x="96892" y="325757"/>
                  </a:lnTo>
                  <a:lnTo>
                    <a:pt x="91044" y="320686"/>
                  </a:lnTo>
                  <a:lnTo>
                    <a:pt x="88151" y="318953"/>
                  </a:lnTo>
                  <a:lnTo>
                    <a:pt x="82397" y="317026"/>
                  </a:lnTo>
                  <a:lnTo>
                    <a:pt x="80481" y="315561"/>
                  </a:lnTo>
                  <a:lnTo>
                    <a:pt x="79204" y="313630"/>
                  </a:lnTo>
                  <a:lnTo>
                    <a:pt x="78353" y="311391"/>
                  </a:lnTo>
                  <a:lnTo>
                    <a:pt x="72604" y="303689"/>
                  </a:lnTo>
                  <a:lnTo>
                    <a:pt x="71095" y="300001"/>
                  </a:lnTo>
                  <a:lnTo>
                    <a:pt x="69419" y="290824"/>
                  </a:lnTo>
                  <a:lnTo>
                    <a:pt x="68674" y="282935"/>
                  </a:lnTo>
                  <a:lnTo>
                    <a:pt x="68342" y="275301"/>
                  </a:lnTo>
                  <a:lnTo>
                    <a:pt x="68195" y="265559"/>
                  </a:lnTo>
                  <a:lnTo>
                    <a:pt x="69108" y="260293"/>
                  </a:lnTo>
                  <a:lnTo>
                    <a:pt x="70670" y="254878"/>
                  </a:lnTo>
                  <a:lnTo>
                    <a:pt x="72663" y="249363"/>
                  </a:lnTo>
                  <a:lnTo>
                    <a:pt x="74945" y="243782"/>
                  </a:lnTo>
                  <a:lnTo>
                    <a:pt x="77418" y="238156"/>
                  </a:lnTo>
                  <a:lnTo>
                    <a:pt x="82706" y="226824"/>
                  </a:lnTo>
                  <a:lnTo>
                    <a:pt x="96698" y="198318"/>
                  </a:lnTo>
                  <a:lnTo>
                    <a:pt x="100493" y="191654"/>
                  </a:lnTo>
                  <a:lnTo>
                    <a:pt x="104928" y="184354"/>
                  </a:lnTo>
                  <a:lnTo>
                    <a:pt x="109789" y="176629"/>
                  </a:lnTo>
                  <a:lnTo>
                    <a:pt x="113983" y="169574"/>
                  </a:lnTo>
                  <a:lnTo>
                    <a:pt x="117731" y="162967"/>
                  </a:lnTo>
                  <a:lnTo>
                    <a:pt x="121182" y="156656"/>
                  </a:lnTo>
                  <a:lnTo>
                    <a:pt x="125388" y="150545"/>
                  </a:lnTo>
                  <a:lnTo>
                    <a:pt x="130097" y="144565"/>
                  </a:lnTo>
                  <a:lnTo>
                    <a:pt x="135141" y="138674"/>
                  </a:lnTo>
                  <a:lnTo>
                    <a:pt x="139457" y="132841"/>
                  </a:lnTo>
                  <a:lnTo>
                    <a:pt x="143286" y="127048"/>
                  </a:lnTo>
                  <a:lnTo>
                    <a:pt x="146791" y="121280"/>
                  </a:lnTo>
                  <a:lnTo>
                    <a:pt x="150081" y="115530"/>
                  </a:lnTo>
                  <a:lnTo>
                    <a:pt x="156276" y="104061"/>
                  </a:lnTo>
                  <a:lnTo>
                    <a:pt x="170897" y="75460"/>
                  </a:lnTo>
                  <a:lnTo>
                    <a:pt x="182368" y="52596"/>
                  </a:lnTo>
                  <a:lnTo>
                    <a:pt x="185548" y="43706"/>
                  </a:lnTo>
                  <a:lnTo>
                    <a:pt x="187338" y="33346"/>
                  </a:lnTo>
                  <a:lnTo>
                    <a:pt x="187590" y="30238"/>
                  </a:lnTo>
                  <a:lnTo>
                    <a:pt x="186805" y="27213"/>
                  </a:lnTo>
                  <a:lnTo>
                    <a:pt x="183393" y="21312"/>
                  </a:lnTo>
                  <a:lnTo>
                    <a:pt x="178701" y="15514"/>
                  </a:lnTo>
                  <a:lnTo>
                    <a:pt x="173441" y="9763"/>
                  </a:lnTo>
                  <a:lnTo>
                    <a:pt x="167928" y="4031"/>
                  </a:lnTo>
                  <a:lnTo>
                    <a:pt x="164172" y="2122"/>
                  </a:lnTo>
                  <a:lnTo>
                    <a:pt x="159763" y="849"/>
                  </a:lnTo>
                  <a:lnTo>
                    <a:pt x="154919" y="0"/>
                  </a:lnTo>
                  <a:lnTo>
                    <a:pt x="150737" y="387"/>
                  </a:lnTo>
                  <a:lnTo>
                    <a:pt x="146996" y="1598"/>
                  </a:lnTo>
                  <a:lnTo>
                    <a:pt x="143550" y="3357"/>
                  </a:lnTo>
                  <a:lnTo>
                    <a:pt x="139347" y="4530"/>
                  </a:lnTo>
                  <a:lnTo>
                    <a:pt x="134641" y="5312"/>
                  </a:lnTo>
                  <a:lnTo>
                    <a:pt x="129598" y="5833"/>
                  </a:lnTo>
                  <a:lnTo>
                    <a:pt x="125284" y="7133"/>
                  </a:lnTo>
                  <a:lnTo>
                    <a:pt x="121455" y="8952"/>
                  </a:lnTo>
                  <a:lnTo>
                    <a:pt x="117950" y="11117"/>
                  </a:lnTo>
                  <a:lnTo>
                    <a:pt x="113708" y="12561"/>
                  </a:lnTo>
                  <a:lnTo>
                    <a:pt x="108976" y="13524"/>
                  </a:lnTo>
                  <a:lnTo>
                    <a:pt x="93795" y="1544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SMARTPenAnnotation117"/>
            <p:cNvSpPr/>
            <p:nvPr/>
          </p:nvSpPr>
          <p:spPr>
            <a:xfrm>
              <a:off x="2814637" y="3874770"/>
              <a:ext cx="154306" cy="8573"/>
            </a:xfrm>
            <a:custGeom>
              <a:avLst/>
              <a:gdLst/>
              <a:ahLst/>
              <a:cxnLst/>
              <a:rect l="0" t="0" r="0" b="0"/>
              <a:pathLst>
                <a:path w="154306" h="8573">
                  <a:moveTo>
                    <a:pt x="0" y="0"/>
                  </a:moveTo>
                  <a:lnTo>
                    <a:pt x="58500" y="0"/>
                  </a:lnTo>
                  <a:lnTo>
                    <a:pt x="63765" y="952"/>
                  </a:lnTo>
                  <a:lnTo>
                    <a:pt x="69180" y="2540"/>
                  </a:lnTo>
                  <a:lnTo>
                    <a:pt x="74695" y="4550"/>
                  </a:lnTo>
                  <a:lnTo>
                    <a:pt x="80277" y="5891"/>
                  </a:lnTo>
                  <a:lnTo>
                    <a:pt x="85903" y="6785"/>
                  </a:lnTo>
                  <a:lnTo>
                    <a:pt x="91559" y="7381"/>
                  </a:lnTo>
                  <a:lnTo>
                    <a:pt x="96282" y="7778"/>
                  </a:lnTo>
                  <a:lnTo>
                    <a:pt x="100383" y="8042"/>
                  </a:lnTo>
                  <a:lnTo>
                    <a:pt x="104069" y="8219"/>
                  </a:lnTo>
                  <a:lnTo>
                    <a:pt x="113245" y="8415"/>
                  </a:lnTo>
                  <a:lnTo>
                    <a:pt x="154305" y="857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SMARTPenAnnotation118"/>
            <p:cNvSpPr/>
            <p:nvPr/>
          </p:nvSpPr>
          <p:spPr>
            <a:xfrm>
              <a:off x="2797492" y="3951953"/>
              <a:ext cx="205741" cy="8543"/>
            </a:xfrm>
            <a:custGeom>
              <a:avLst/>
              <a:gdLst/>
              <a:ahLst/>
              <a:cxnLst/>
              <a:rect l="0" t="0" r="0" b="0"/>
              <a:pathLst>
                <a:path w="205741" h="8543">
                  <a:moveTo>
                    <a:pt x="0" y="8542"/>
                  </a:moveTo>
                  <a:lnTo>
                    <a:pt x="64941" y="8542"/>
                  </a:lnTo>
                  <a:lnTo>
                    <a:pt x="70917" y="7589"/>
                  </a:lnTo>
                  <a:lnTo>
                    <a:pt x="76805" y="6001"/>
                  </a:lnTo>
                  <a:lnTo>
                    <a:pt x="82636" y="3991"/>
                  </a:lnTo>
                  <a:lnTo>
                    <a:pt x="89381" y="2650"/>
                  </a:lnTo>
                  <a:lnTo>
                    <a:pt x="96735" y="1757"/>
                  </a:lnTo>
                  <a:lnTo>
                    <a:pt x="104495" y="1161"/>
                  </a:lnTo>
                  <a:lnTo>
                    <a:pt x="111573" y="764"/>
                  </a:lnTo>
                  <a:lnTo>
                    <a:pt x="124518" y="322"/>
                  </a:lnTo>
                  <a:lnTo>
                    <a:pt x="160931" y="16"/>
                  </a:lnTo>
                  <a:lnTo>
                    <a:pt x="167295" y="0"/>
                  </a:lnTo>
                  <a:lnTo>
                    <a:pt x="174395" y="942"/>
                  </a:lnTo>
                  <a:lnTo>
                    <a:pt x="181986" y="2523"/>
                  </a:lnTo>
                  <a:lnTo>
                    <a:pt x="205740" y="854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SMARTPenAnnotation119"/>
            <p:cNvSpPr/>
            <p:nvPr/>
          </p:nvSpPr>
          <p:spPr>
            <a:xfrm>
              <a:off x="3217547" y="3780482"/>
              <a:ext cx="227479" cy="247284"/>
            </a:xfrm>
            <a:custGeom>
              <a:avLst/>
              <a:gdLst/>
              <a:ahLst/>
              <a:cxnLst/>
              <a:rect l="0" t="0" r="0" b="0"/>
              <a:pathLst>
                <a:path w="227479" h="247284">
                  <a:moveTo>
                    <a:pt x="154303" y="25708"/>
                  </a:moveTo>
                  <a:lnTo>
                    <a:pt x="112840" y="25708"/>
                  </a:lnTo>
                  <a:lnTo>
                    <a:pt x="107610" y="24755"/>
                  </a:lnTo>
                  <a:lnTo>
                    <a:pt x="102219" y="23168"/>
                  </a:lnTo>
                  <a:lnTo>
                    <a:pt x="96721" y="21157"/>
                  </a:lnTo>
                  <a:lnTo>
                    <a:pt x="91150" y="19816"/>
                  </a:lnTo>
                  <a:lnTo>
                    <a:pt x="85530" y="18922"/>
                  </a:lnTo>
                  <a:lnTo>
                    <a:pt x="79880" y="18327"/>
                  </a:lnTo>
                  <a:lnTo>
                    <a:pt x="75160" y="16977"/>
                  </a:lnTo>
                  <a:lnTo>
                    <a:pt x="71061" y="15125"/>
                  </a:lnTo>
                  <a:lnTo>
                    <a:pt x="67375" y="12937"/>
                  </a:lnTo>
                  <a:lnTo>
                    <a:pt x="63013" y="11479"/>
                  </a:lnTo>
                  <a:lnTo>
                    <a:pt x="58201" y="10507"/>
                  </a:lnTo>
                  <a:lnTo>
                    <a:pt x="53087" y="9859"/>
                  </a:lnTo>
                  <a:lnTo>
                    <a:pt x="48726" y="9426"/>
                  </a:lnTo>
                  <a:lnTo>
                    <a:pt x="44865" y="9139"/>
                  </a:lnTo>
                  <a:lnTo>
                    <a:pt x="41340" y="8947"/>
                  </a:lnTo>
                  <a:lnTo>
                    <a:pt x="38036" y="7866"/>
                  </a:lnTo>
                  <a:lnTo>
                    <a:pt x="31826" y="4126"/>
                  </a:lnTo>
                  <a:lnTo>
                    <a:pt x="26251" y="353"/>
                  </a:lnTo>
                  <a:lnTo>
                    <a:pt x="19929" y="62"/>
                  </a:lnTo>
                  <a:lnTo>
                    <a:pt x="17509" y="0"/>
                  </a:lnTo>
                  <a:lnTo>
                    <a:pt x="17215" y="6836"/>
                  </a:lnTo>
                  <a:lnTo>
                    <a:pt x="17152" y="20141"/>
                  </a:lnTo>
                  <a:lnTo>
                    <a:pt x="16196" y="23902"/>
                  </a:lnTo>
                  <a:lnTo>
                    <a:pt x="14607" y="28314"/>
                  </a:lnTo>
                  <a:lnTo>
                    <a:pt x="12595" y="33160"/>
                  </a:lnTo>
                  <a:lnTo>
                    <a:pt x="11253" y="37343"/>
                  </a:lnTo>
                  <a:lnTo>
                    <a:pt x="9762" y="44532"/>
                  </a:lnTo>
                  <a:lnTo>
                    <a:pt x="9365" y="48735"/>
                  </a:lnTo>
                  <a:lnTo>
                    <a:pt x="9100" y="53441"/>
                  </a:lnTo>
                  <a:lnTo>
                    <a:pt x="8923" y="58484"/>
                  </a:lnTo>
                  <a:lnTo>
                    <a:pt x="7853" y="62799"/>
                  </a:lnTo>
                  <a:lnTo>
                    <a:pt x="4124" y="70132"/>
                  </a:lnTo>
                  <a:lnTo>
                    <a:pt x="2749" y="74374"/>
                  </a:lnTo>
                  <a:lnTo>
                    <a:pt x="1832" y="79107"/>
                  </a:lnTo>
                  <a:lnTo>
                    <a:pt x="1220" y="84167"/>
                  </a:lnTo>
                  <a:lnTo>
                    <a:pt x="813" y="88493"/>
                  </a:lnTo>
                  <a:lnTo>
                    <a:pt x="360" y="95840"/>
                  </a:lnTo>
                  <a:lnTo>
                    <a:pt x="158" y="104820"/>
                  </a:lnTo>
                  <a:lnTo>
                    <a:pt x="0" y="131674"/>
                  </a:lnTo>
                  <a:lnTo>
                    <a:pt x="952" y="133499"/>
                  </a:lnTo>
                  <a:lnTo>
                    <a:pt x="2539" y="134716"/>
                  </a:lnTo>
                  <a:lnTo>
                    <a:pt x="4549" y="135528"/>
                  </a:lnTo>
                  <a:lnTo>
                    <a:pt x="9323" y="136429"/>
                  </a:lnTo>
                  <a:lnTo>
                    <a:pt x="11930" y="136669"/>
                  </a:lnTo>
                  <a:lnTo>
                    <a:pt x="14620" y="135877"/>
                  </a:lnTo>
                  <a:lnTo>
                    <a:pt x="20149" y="132457"/>
                  </a:lnTo>
                  <a:lnTo>
                    <a:pt x="25781" y="130302"/>
                  </a:lnTo>
                  <a:lnTo>
                    <a:pt x="32412" y="128391"/>
                  </a:lnTo>
                  <a:lnTo>
                    <a:pt x="36847" y="126548"/>
                  </a:lnTo>
                  <a:lnTo>
                    <a:pt x="41709" y="124367"/>
                  </a:lnTo>
                  <a:lnTo>
                    <a:pt x="46855" y="122913"/>
                  </a:lnTo>
                  <a:lnTo>
                    <a:pt x="52191" y="121944"/>
                  </a:lnTo>
                  <a:lnTo>
                    <a:pt x="57653" y="121298"/>
                  </a:lnTo>
                  <a:lnTo>
                    <a:pt x="63200" y="119914"/>
                  </a:lnTo>
                  <a:lnTo>
                    <a:pt x="68802" y="118040"/>
                  </a:lnTo>
                  <a:lnTo>
                    <a:pt x="74442" y="115837"/>
                  </a:lnTo>
                  <a:lnTo>
                    <a:pt x="80107" y="114369"/>
                  </a:lnTo>
                  <a:lnTo>
                    <a:pt x="85789" y="113390"/>
                  </a:lnTo>
                  <a:lnTo>
                    <a:pt x="91482" y="112738"/>
                  </a:lnTo>
                  <a:lnTo>
                    <a:pt x="97182" y="112303"/>
                  </a:lnTo>
                  <a:lnTo>
                    <a:pt x="102887" y="112012"/>
                  </a:lnTo>
                  <a:lnTo>
                    <a:pt x="108596" y="111819"/>
                  </a:lnTo>
                  <a:lnTo>
                    <a:pt x="137336" y="111509"/>
                  </a:lnTo>
                  <a:lnTo>
                    <a:pt x="150255" y="111467"/>
                  </a:lnTo>
                  <a:lnTo>
                    <a:pt x="156367" y="112408"/>
                  </a:lnTo>
                  <a:lnTo>
                    <a:pt x="162346" y="113988"/>
                  </a:lnTo>
                  <a:lnTo>
                    <a:pt x="168237" y="115994"/>
                  </a:lnTo>
                  <a:lnTo>
                    <a:pt x="174070" y="118283"/>
                  </a:lnTo>
                  <a:lnTo>
                    <a:pt x="179863" y="120762"/>
                  </a:lnTo>
                  <a:lnTo>
                    <a:pt x="185630" y="123367"/>
                  </a:lnTo>
                  <a:lnTo>
                    <a:pt x="190428" y="126057"/>
                  </a:lnTo>
                  <a:lnTo>
                    <a:pt x="194579" y="128802"/>
                  </a:lnTo>
                  <a:lnTo>
                    <a:pt x="198298" y="131585"/>
                  </a:lnTo>
                  <a:lnTo>
                    <a:pt x="204971" y="137216"/>
                  </a:lnTo>
                  <a:lnTo>
                    <a:pt x="211112" y="142895"/>
                  </a:lnTo>
                  <a:lnTo>
                    <a:pt x="217016" y="148593"/>
                  </a:lnTo>
                  <a:lnTo>
                    <a:pt x="218972" y="152399"/>
                  </a:lnTo>
                  <a:lnTo>
                    <a:pt x="220275" y="156841"/>
                  </a:lnTo>
                  <a:lnTo>
                    <a:pt x="221144" y="161707"/>
                  </a:lnTo>
                  <a:lnTo>
                    <a:pt x="222676" y="165904"/>
                  </a:lnTo>
                  <a:lnTo>
                    <a:pt x="226918" y="173107"/>
                  </a:lnTo>
                  <a:lnTo>
                    <a:pt x="227478" y="176362"/>
                  </a:lnTo>
                  <a:lnTo>
                    <a:pt x="226899" y="179484"/>
                  </a:lnTo>
                  <a:lnTo>
                    <a:pt x="225560" y="182517"/>
                  </a:lnTo>
                  <a:lnTo>
                    <a:pt x="224668" y="186445"/>
                  </a:lnTo>
                  <a:lnTo>
                    <a:pt x="224073" y="190968"/>
                  </a:lnTo>
                  <a:lnTo>
                    <a:pt x="223676" y="195889"/>
                  </a:lnTo>
                  <a:lnTo>
                    <a:pt x="222459" y="200122"/>
                  </a:lnTo>
                  <a:lnTo>
                    <a:pt x="218567" y="207365"/>
                  </a:lnTo>
                  <a:lnTo>
                    <a:pt x="215243" y="210630"/>
                  </a:lnTo>
                  <a:lnTo>
                    <a:pt x="211122" y="213759"/>
                  </a:lnTo>
                  <a:lnTo>
                    <a:pt x="206469" y="216798"/>
                  </a:lnTo>
                  <a:lnTo>
                    <a:pt x="202415" y="219776"/>
                  </a:lnTo>
                  <a:lnTo>
                    <a:pt x="195371" y="225625"/>
                  </a:lnTo>
                  <a:lnTo>
                    <a:pt x="191206" y="227566"/>
                  </a:lnTo>
                  <a:lnTo>
                    <a:pt x="186525" y="228860"/>
                  </a:lnTo>
                  <a:lnTo>
                    <a:pt x="181499" y="229722"/>
                  </a:lnTo>
                  <a:lnTo>
                    <a:pt x="176243" y="231250"/>
                  </a:lnTo>
                  <a:lnTo>
                    <a:pt x="170835" y="233221"/>
                  </a:lnTo>
                  <a:lnTo>
                    <a:pt x="165324" y="235487"/>
                  </a:lnTo>
                  <a:lnTo>
                    <a:pt x="159745" y="236998"/>
                  </a:lnTo>
                  <a:lnTo>
                    <a:pt x="154121" y="238006"/>
                  </a:lnTo>
                  <a:lnTo>
                    <a:pt x="148467" y="238677"/>
                  </a:lnTo>
                  <a:lnTo>
                    <a:pt x="141839" y="240078"/>
                  </a:lnTo>
                  <a:lnTo>
                    <a:pt x="134564" y="241963"/>
                  </a:lnTo>
                  <a:lnTo>
                    <a:pt x="126856" y="244173"/>
                  </a:lnTo>
                  <a:lnTo>
                    <a:pt x="120765" y="245646"/>
                  </a:lnTo>
                  <a:lnTo>
                    <a:pt x="115752" y="246628"/>
                  </a:lnTo>
                  <a:lnTo>
                    <a:pt x="111457" y="247283"/>
                  </a:lnTo>
                  <a:lnTo>
                    <a:pt x="106689" y="246767"/>
                  </a:lnTo>
                  <a:lnTo>
                    <a:pt x="101605" y="245471"/>
                  </a:lnTo>
                  <a:lnTo>
                    <a:pt x="96311" y="243654"/>
                  </a:lnTo>
                  <a:lnTo>
                    <a:pt x="90876" y="242442"/>
                  </a:lnTo>
                  <a:lnTo>
                    <a:pt x="85348" y="241635"/>
                  </a:lnTo>
                  <a:lnTo>
                    <a:pt x="79758" y="241096"/>
                  </a:lnTo>
                  <a:lnTo>
                    <a:pt x="74126" y="240738"/>
                  </a:lnTo>
                  <a:lnTo>
                    <a:pt x="68467" y="240498"/>
                  </a:lnTo>
                  <a:lnTo>
                    <a:pt x="62789" y="240339"/>
                  </a:lnTo>
                  <a:lnTo>
                    <a:pt x="58051" y="239280"/>
                  </a:lnTo>
                  <a:lnTo>
                    <a:pt x="53940" y="237622"/>
                  </a:lnTo>
                  <a:lnTo>
                    <a:pt x="50246" y="235564"/>
                  </a:lnTo>
                  <a:lnTo>
                    <a:pt x="45879" y="234192"/>
                  </a:lnTo>
                  <a:lnTo>
                    <a:pt x="41063" y="233277"/>
                  </a:lnTo>
                  <a:lnTo>
                    <a:pt x="35947" y="232668"/>
                  </a:lnTo>
                  <a:lnTo>
                    <a:pt x="32536" y="231308"/>
                  </a:lnTo>
                  <a:lnTo>
                    <a:pt x="30263" y="229449"/>
                  </a:lnTo>
                  <a:lnTo>
                    <a:pt x="28747" y="227258"/>
                  </a:lnTo>
                  <a:lnTo>
                    <a:pt x="26784" y="225797"/>
                  </a:lnTo>
                  <a:lnTo>
                    <a:pt x="24522" y="224823"/>
                  </a:lnTo>
                  <a:lnTo>
                    <a:pt x="17142" y="22287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SMARTPenAnnotation120"/>
            <p:cNvSpPr/>
            <p:nvPr/>
          </p:nvSpPr>
          <p:spPr>
            <a:xfrm>
              <a:off x="3449002" y="3763327"/>
              <a:ext cx="300038" cy="394336"/>
            </a:xfrm>
            <a:custGeom>
              <a:avLst/>
              <a:gdLst/>
              <a:ahLst/>
              <a:cxnLst/>
              <a:rect l="0" t="0" r="0" b="0"/>
              <a:pathLst>
                <a:path w="300038" h="394336">
                  <a:moveTo>
                    <a:pt x="300037" y="0"/>
                  </a:moveTo>
                  <a:lnTo>
                    <a:pt x="300037" y="11932"/>
                  </a:lnTo>
                  <a:lnTo>
                    <a:pt x="299085" y="14622"/>
                  </a:lnTo>
                  <a:lnTo>
                    <a:pt x="290713" y="28324"/>
                  </a:lnTo>
                  <a:lnTo>
                    <a:pt x="285415" y="38306"/>
                  </a:lnTo>
                  <a:lnTo>
                    <a:pt x="271419" y="65875"/>
                  </a:lnTo>
                  <a:lnTo>
                    <a:pt x="263188" y="77220"/>
                  </a:lnTo>
                  <a:lnTo>
                    <a:pt x="258326" y="82913"/>
                  </a:lnTo>
                  <a:lnTo>
                    <a:pt x="253180" y="88613"/>
                  </a:lnTo>
                  <a:lnTo>
                    <a:pt x="242382" y="100026"/>
                  </a:lnTo>
                  <a:lnTo>
                    <a:pt x="236836" y="106689"/>
                  </a:lnTo>
                  <a:lnTo>
                    <a:pt x="231233" y="113989"/>
                  </a:lnTo>
                  <a:lnTo>
                    <a:pt x="225593" y="121712"/>
                  </a:lnTo>
                  <a:lnTo>
                    <a:pt x="218975" y="129719"/>
                  </a:lnTo>
                  <a:lnTo>
                    <a:pt x="211706" y="137915"/>
                  </a:lnTo>
                  <a:lnTo>
                    <a:pt x="204002" y="146235"/>
                  </a:lnTo>
                  <a:lnTo>
                    <a:pt x="196962" y="154640"/>
                  </a:lnTo>
                  <a:lnTo>
                    <a:pt x="190363" y="163101"/>
                  </a:lnTo>
                  <a:lnTo>
                    <a:pt x="184059" y="171599"/>
                  </a:lnTo>
                  <a:lnTo>
                    <a:pt x="176998" y="179169"/>
                  </a:lnTo>
                  <a:lnTo>
                    <a:pt x="169434" y="186121"/>
                  </a:lnTo>
                  <a:lnTo>
                    <a:pt x="161533" y="192661"/>
                  </a:lnTo>
                  <a:lnTo>
                    <a:pt x="154361" y="199878"/>
                  </a:lnTo>
                  <a:lnTo>
                    <a:pt x="147675" y="207547"/>
                  </a:lnTo>
                  <a:lnTo>
                    <a:pt x="134213" y="224641"/>
                  </a:lnTo>
                  <a:lnTo>
                    <a:pt x="118705" y="244938"/>
                  </a:lnTo>
                  <a:lnTo>
                    <a:pt x="111522" y="253780"/>
                  </a:lnTo>
                  <a:lnTo>
                    <a:pt x="104828" y="261579"/>
                  </a:lnTo>
                  <a:lnTo>
                    <a:pt x="98460" y="268684"/>
                  </a:lnTo>
                  <a:lnTo>
                    <a:pt x="92310" y="276277"/>
                  </a:lnTo>
                  <a:lnTo>
                    <a:pt x="86305" y="284198"/>
                  </a:lnTo>
                  <a:lnTo>
                    <a:pt x="80396" y="292335"/>
                  </a:lnTo>
                  <a:lnTo>
                    <a:pt x="74553" y="299665"/>
                  </a:lnTo>
                  <a:lnTo>
                    <a:pt x="68752" y="306457"/>
                  </a:lnTo>
                  <a:lnTo>
                    <a:pt x="62980" y="312890"/>
                  </a:lnTo>
                  <a:lnTo>
                    <a:pt x="51486" y="325117"/>
                  </a:lnTo>
                  <a:lnTo>
                    <a:pt x="45754" y="331045"/>
                  </a:lnTo>
                  <a:lnTo>
                    <a:pt x="36845" y="342711"/>
                  </a:lnTo>
                  <a:lnTo>
                    <a:pt x="33136" y="348489"/>
                  </a:lnTo>
                  <a:lnTo>
                    <a:pt x="23935" y="357449"/>
                  </a:lnTo>
                  <a:lnTo>
                    <a:pt x="18814" y="361172"/>
                  </a:lnTo>
                  <a:lnTo>
                    <a:pt x="15400" y="364606"/>
                  </a:lnTo>
                  <a:lnTo>
                    <a:pt x="13124" y="367848"/>
                  </a:lnTo>
                  <a:lnTo>
                    <a:pt x="9643" y="373991"/>
                  </a:lnTo>
                  <a:lnTo>
                    <a:pt x="1458" y="384024"/>
                  </a:lnTo>
                  <a:lnTo>
                    <a:pt x="648" y="387530"/>
                  </a:lnTo>
                  <a:lnTo>
                    <a:pt x="0" y="39433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SMARTPenAnnotation121"/>
            <p:cNvSpPr/>
            <p:nvPr/>
          </p:nvSpPr>
          <p:spPr>
            <a:xfrm>
              <a:off x="3714750" y="3960612"/>
              <a:ext cx="188594" cy="347402"/>
            </a:xfrm>
            <a:custGeom>
              <a:avLst/>
              <a:gdLst/>
              <a:ahLst/>
              <a:cxnLst/>
              <a:rect l="0" t="0" r="0" b="0"/>
              <a:pathLst>
                <a:path w="188594" h="347402">
                  <a:moveTo>
                    <a:pt x="17145" y="17028"/>
                  </a:moveTo>
                  <a:lnTo>
                    <a:pt x="17145" y="105475"/>
                  </a:lnTo>
                  <a:lnTo>
                    <a:pt x="18097" y="108377"/>
                  </a:lnTo>
                  <a:lnTo>
                    <a:pt x="21695" y="114143"/>
                  </a:lnTo>
                  <a:lnTo>
                    <a:pt x="26469" y="119880"/>
                  </a:lnTo>
                  <a:lnTo>
                    <a:pt x="29076" y="122743"/>
                  </a:lnTo>
                  <a:lnTo>
                    <a:pt x="31767" y="124652"/>
                  </a:lnTo>
                  <a:lnTo>
                    <a:pt x="37295" y="126773"/>
                  </a:lnTo>
                  <a:lnTo>
                    <a:pt x="42928" y="130256"/>
                  </a:lnTo>
                  <a:lnTo>
                    <a:pt x="45764" y="132518"/>
                  </a:lnTo>
                  <a:lnTo>
                    <a:pt x="48607" y="133074"/>
                  </a:lnTo>
                  <a:lnTo>
                    <a:pt x="51454" y="132492"/>
                  </a:lnTo>
                  <a:lnTo>
                    <a:pt x="54305" y="131151"/>
                  </a:lnTo>
                  <a:lnTo>
                    <a:pt x="58111" y="130258"/>
                  </a:lnTo>
                  <a:lnTo>
                    <a:pt x="62553" y="129662"/>
                  </a:lnTo>
                  <a:lnTo>
                    <a:pt x="67419" y="129265"/>
                  </a:lnTo>
                  <a:lnTo>
                    <a:pt x="71616" y="128047"/>
                  </a:lnTo>
                  <a:lnTo>
                    <a:pt x="75366" y="126283"/>
                  </a:lnTo>
                  <a:lnTo>
                    <a:pt x="78819" y="124155"/>
                  </a:lnTo>
                  <a:lnTo>
                    <a:pt x="82074" y="121783"/>
                  </a:lnTo>
                  <a:lnTo>
                    <a:pt x="85195" y="119250"/>
                  </a:lnTo>
                  <a:lnTo>
                    <a:pt x="88230" y="116608"/>
                  </a:lnTo>
                  <a:lnTo>
                    <a:pt x="92157" y="113895"/>
                  </a:lnTo>
                  <a:lnTo>
                    <a:pt x="96680" y="111133"/>
                  </a:lnTo>
                  <a:lnTo>
                    <a:pt x="101601" y="108340"/>
                  </a:lnTo>
                  <a:lnTo>
                    <a:pt x="105834" y="105525"/>
                  </a:lnTo>
                  <a:lnTo>
                    <a:pt x="109608" y="102696"/>
                  </a:lnTo>
                  <a:lnTo>
                    <a:pt x="113077" y="99857"/>
                  </a:lnTo>
                  <a:lnTo>
                    <a:pt x="116342" y="97012"/>
                  </a:lnTo>
                  <a:lnTo>
                    <a:pt x="119471" y="94163"/>
                  </a:lnTo>
                  <a:lnTo>
                    <a:pt x="122510" y="91311"/>
                  </a:lnTo>
                  <a:lnTo>
                    <a:pt x="125488" y="87505"/>
                  </a:lnTo>
                  <a:lnTo>
                    <a:pt x="131337" y="78196"/>
                  </a:lnTo>
                  <a:lnTo>
                    <a:pt x="137112" y="70248"/>
                  </a:lnTo>
                  <a:lnTo>
                    <a:pt x="142853" y="62589"/>
                  </a:lnTo>
                  <a:lnTo>
                    <a:pt x="148580" y="52835"/>
                  </a:lnTo>
                  <a:lnTo>
                    <a:pt x="151760" y="44690"/>
                  </a:lnTo>
                  <a:lnTo>
                    <a:pt x="152609" y="41184"/>
                  </a:lnTo>
                  <a:lnTo>
                    <a:pt x="156091" y="34749"/>
                  </a:lnTo>
                  <a:lnTo>
                    <a:pt x="158353" y="31699"/>
                  </a:lnTo>
                  <a:lnTo>
                    <a:pt x="160866" y="25771"/>
                  </a:lnTo>
                  <a:lnTo>
                    <a:pt x="162281" y="17078"/>
                  </a:lnTo>
                  <a:lnTo>
                    <a:pt x="162759" y="10159"/>
                  </a:lnTo>
                  <a:lnTo>
                    <a:pt x="160285" y="6672"/>
                  </a:lnTo>
                  <a:lnTo>
                    <a:pt x="154654" y="280"/>
                  </a:lnTo>
                  <a:lnTo>
                    <a:pt x="158959" y="0"/>
                  </a:lnTo>
                  <a:lnTo>
                    <a:pt x="160265" y="914"/>
                  </a:lnTo>
                  <a:lnTo>
                    <a:pt x="161136" y="2475"/>
                  </a:lnTo>
                  <a:lnTo>
                    <a:pt x="162533" y="7274"/>
                  </a:lnTo>
                  <a:lnTo>
                    <a:pt x="162809" y="16018"/>
                  </a:lnTo>
                  <a:lnTo>
                    <a:pt x="162874" y="49835"/>
                  </a:lnTo>
                  <a:lnTo>
                    <a:pt x="165416" y="60501"/>
                  </a:lnTo>
                  <a:lnTo>
                    <a:pt x="167427" y="66013"/>
                  </a:lnTo>
                  <a:lnTo>
                    <a:pt x="168768" y="71592"/>
                  </a:lnTo>
                  <a:lnTo>
                    <a:pt x="169662" y="77216"/>
                  </a:lnTo>
                  <a:lnTo>
                    <a:pt x="170258" y="82871"/>
                  </a:lnTo>
                  <a:lnTo>
                    <a:pt x="170655" y="88545"/>
                  </a:lnTo>
                  <a:lnTo>
                    <a:pt x="170920" y="94234"/>
                  </a:lnTo>
                  <a:lnTo>
                    <a:pt x="171096" y="99931"/>
                  </a:lnTo>
                  <a:lnTo>
                    <a:pt x="172167" y="105634"/>
                  </a:lnTo>
                  <a:lnTo>
                    <a:pt x="173833" y="111341"/>
                  </a:lnTo>
                  <a:lnTo>
                    <a:pt x="175896" y="117051"/>
                  </a:lnTo>
                  <a:lnTo>
                    <a:pt x="177271" y="122762"/>
                  </a:lnTo>
                  <a:lnTo>
                    <a:pt x="178188" y="128475"/>
                  </a:lnTo>
                  <a:lnTo>
                    <a:pt x="178799" y="134188"/>
                  </a:lnTo>
                  <a:lnTo>
                    <a:pt x="180159" y="140855"/>
                  </a:lnTo>
                  <a:lnTo>
                    <a:pt x="182019" y="148156"/>
                  </a:lnTo>
                  <a:lnTo>
                    <a:pt x="184210" y="155882"/>
                  </a:lnTo>
                  <a:lnTo>
                    <a:pt x="185672" y="162937"/>
                  </a:lnTo>
                  <a:lnTo>
                    <a:pt x="186646" y="169545"/>
                  </a:lnTo>
                  <a:lnTo>
                    <a:pt x="187296" y="175856"/>
                  </a:lnTo>
                  <a:lnTo>
                    <a:pt x="187728" y="181968"/>
                  </a:lnTo>
                  <a:lnTo>
                    <a:pt x="188017" y="187948"/>
                  </a:lnTo>
                  <a:lnTo>
                    <a:pt x="188338" y="200625"/>
                  </a:lnTo>
                  <a:lnTo>
                    <a:pt x="188593" y="288459"/>
                  </a:lnTo>
                  <a:lnTo>
                    <a:pt x="187641" y="293231"/>
                  </a:lnTo>
                  <a:lnTo>
                    <a:pt x="184043" y="301075"/>
                  </a:lnTo>
                  <a:lnTo>
                    <a:pt x="176663" y="315396"/>
                  </a:lnTo>
                  <a:lnTo>
                    <a:pt x="173973" y="318810"/>
                  </a:lnTo>
                  <a:lnTo>
                    <a:pt x="171227" y="321086"/>
                  </a:lnTo>
                  <a:lnTo>
                    <a:pt x="165636" y="324567"/>
                  </a:lnTo>
                  <a:lnTo>
                    <a:pt x="159976" y="329290"/>
                  </a:lnTo>
                  <a:lnTo>
                    <a:pt x="154285" y="334563"/>
                  </a:lnTo>
                  <a:lnTo>
                    <a:pt x="151434" y="337303"/>
                  </a:lnTo>
                  <a:lnTo>
                    <a:pt x="147628" y="339129"/>
                  </a:lnTo>
                  <a:lnTo>
                    <a:pt x="143186" y="340347"/>
                  </a:lnTo>
                  <a:lnTo>
                    <a:pt x="138320" y="341159"/>
                  </a:lnTo>
                  <a:lnTo>
                    <a:pt x="134123" y="342653"/>
                  </a:lnTo>
                  <a:lnTo>
                    <a:pt x="130373" y="344601"/>
                  </a:lnTo>
                  <a:lnTo>
                    <a:pt x="126920" y="346852"/>
                  </a:lnTo>
                  <a:lnTo>
                    <a:pt x="122713" y="347401"/>
                  </a:lnTo>
                  <a:lnTo>
                    <a:pt x="118004" y="346814"/>
                  </a:lnTo>
                  <a:lnTo>
                    <a:pt x="112959" y="345470"/>
                  </a:lnTo>
                  <a:lnTo>
                    <a:pt x="108643" y="344574"/>
                  </a:lnTo>
                  <a:lnTo>
                    <a:pt x="104814" y="343977"/>
                  </a:lnTo>
                  <a:lnTo>
                    <a:pt x="101308" y="343579"/>
                  </a:lnTo>
                  <a:lnTo>
                    <a:pt x="97066" y="343314"/>
                  </a:lnTo>
                  <a:lnTo>
                    <a:pt x="87273" y="343019"/>
                  </a:lnTo>
                  <a:lnTo>
                    <a:pt x="82947" y="341988"/>
                  </a:lnTo>
                  <a:lnTo>
                    <a:pt x="79110" y="340347"/>
                  </a:lnTo>
                  <a:lnTo>
                    <a:pt x="75600" y="338302"/>
                  </a:lnTo>
                  <a:lnTo>
                    <a:pt x="71354" y="335985"/>
                  </a:lnTo>
                  <a:lnTo>
                    <a:pt x="61558" y="330872"/>
                  </a:lnTo>
                  <a:lnTo>
                    <a:pt x="57231" y="329127"/>
                  </a:lnTo>
                  <a:lnTo>
                    <a:pt x="53394" y="327964"/>
                  </a:lnTo>
                  <a:lnTo>
                    <a:pt x="49883" y="327189"/>
                  </a:lnTo>
                  <a:lnTo>
                    <a:pt x="46590" y="325719"/>
                  </a:lnTo>
                  <a:lnTo>
                    <a:pt x="43443" y="323787"/>
                  </a:lnTo>
                  <a:lnTo>
                    <a:pt x="40391" y="321547"/>
                  </a:lnTo>
                  <a:lnTo>
                    <a:pt x="36452" y="320053"/>
                  </a:lnTo>
                  <a:lnTo>
                    <a:pt x="31921" y="319057"/>
                  </a:lnTo>
                  <a:lnTo>
                    <a:pt x="26996" y="318393"/>
                  </a:lnTo>
                  <a:lnTo>
                    <a:pt x="22760" y="316998"/>
                  </a:lnTo>
                  <a:lnTo>
                    <a:pt x="18983" y="315115"/>
                  </a:lnTo>
                  <a:lnTo>
                    <a:pt x="10629" y="309800"/>
                  </a:lnTo>
                  <a:lnTo>
                    <a:pt x="6946" y="309074"/>
                  </a:lnTo>
                  <a:lnTo>
                    <a:pt x="0" y="30849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SMARTPenAnnotation122"/>
            <p:cNvSpPr/>
            <p:nvPr/>
          </p:nvSpPr>
          <p:spPr>
            <a:xfrm>
              <a:off x="4220527" y="3892063"/>
              <a:ext cx="50976" cy="77005"/>
            </a:xfrm>
            <a:custGeom>
              <a:avLst/>
              <a:gdLst/>
              <a:ahLst/>
              <a:cxnLst/>
              <a:rect l="0" t="0" r="0" b="0"/>
              <a:pathLst>
                <a:path w="50976" h="77005">
                  <a:moveTo>
                    <a:pt x="25718" y="77004"/>
                  </a:moveTo>
                  <a:lnTo>
                    <a:pt x="25718" y="31529"/>
                  </a:lnTo>
                  <a:lnTo>
                    <a:pt x="26670" y="28590"/>
                  </a:lnTo>
                  <a:lnTo>
                    <a:pt x="28258" y="25678"/>
                  </a:lnTo>
                  <a:lnTo>
                    <a:pt x="30268" y="22784"/>
                  </a:lnTo>
                  <a:lnTo>
                    <a:pt x="31609" y="19902"/>
                  </a:lnTo>
                  <a:lnTo>
                    <a:pt x="32503" y="17029"/>
                  </a:lnTo>
                  <a:lnTo>
                    <a:pt x="33099" y="14160"/>
                  </a:lnTo>
                  <a:lnTo>
                    <a:pt x="33496" y="11296"/>
                  </a:lnTo>
                  <a:lnTo>
                    <a:pt x="33760" y="8434"/>
                  </a:lnTo>
                  <a:lnTo>
                    <a:pt x="33937" y="5573"/>
                  </a:lnTo>
                  <a:lnTo>
                    <a:pt x="35007" y="3666"/>
                  </a:lnTo>
                  <a:lnTo>
                    <a:pt x="36673" y="2395"/>
                  </a:lnTo>
                  <a:lnTo>
                    <a:pt x="38736" y="1547"/>
                  </a:lnTo>
                  <a:lnTo>
                    <a:pt x="41064" y="982"/>
                  </a:lnTo>
                  <a:lnTo>
                    <a:pt x="43569" y="605"/>
                  </a:lnTo>
                  <a:lnTo>
                    <a:pt x="49882" y="0"/>
                  </a:lnTo>
                  <a:lnTo>
                    <a:pt x="50399" y="903"/>
                  </a:lnTo>
                  <a:lnTo>
                    <a:pt x="50744" y="2458"/>
                  </a:lnTo>
                  <a:lnTo>
                    <a:pt x="50975" y="4446"/>
                  </a:lnTo>
                  <a:lnTo>
                    <a:pt x="50175" y="6725"/>
                  </a:lnTo>
                  <a:lnTo>
                    <a:pt x="48691" y="9196"/>
                  </a:lnTo>
                  <a:lnTo>
                    <a:pt x="46748" y="11797"/>
                  </a:lnTo>
                  <a:lnTo>
                    <a:pt x="44500" y="14482"/>
                  </a:lnTo>
                  <a:lnTo>
                    <a:pt x="42050" y="17225"/>
                  </a:lnTo>
                  <a:lnTo>
                    <a:pt x="36786" y="22813"/>
                  </a:lnTo>
                  <a:lnTo>
                    <a:pt x="31272" y="28472"/>
                  </a:lnTo>
                  <a:lnTo>
                    <a:pt x="28468" y="30362"/>
                  </a:lnTo>
                  <a:lnTo>
                    <a:pt x="25646" y="31622"/>
                  </a:lnTo>
                  <a:lnTo>
                    <a:pt x="22813" y="32462"/>
                  </a:lnTo>
                  <a:lnTo>
                    <a:pt x="19971" y="33974"/>
                  </a:lnTo>
                  <a:lnTo>
                    <a:pt x="17124" y="35935"/>
                  </a:lnTo>
                  <a:lnTo>
                    <a:pt x="14274" y="38195"/>
                  </a:lnTo>
                  <a:lnTo>
                    <a:pt x="11421" y="39701"/>
                  </a:lnTo>
                  <a:lnTo>
                    <a:pt x="8566" y="40705"/>
                  </a:lnTo>
                  <a:lnTo>
                    <a:pt x="0" y="4271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SMARTPenAnnotation123"/>
            <p:cNvSpPr/>
            <p:nvPr/>
          </p:nvSpPr>
          <p:spPr>
            <a:xfrm>
              <a:off x="4434840" y="3814775"/>
              <a:ext cx="239633" cy="402857"/>
            </a:xfrm>
            <a:custGeom>
              <a:avLst/>
              <a:gdLst/>
              <a:ahLst/>
              <a:cxnLst/>
              <a:rect l="0" t="0" r="0" b="0"/>
              <a:pathLst>
                <a:path w="239633" h="402857">
                  <a:moveTo>
                    <a:pt x="42862" y="25704"/>
                  </a:moveTo>
                  <a:lnTo>
                    <a:pt x="51081" y="25704"/>
                  </a:lnTo>
                  <a:lnTo>
                    <a:pt x="51330" y="30256"/>
                  </a:lnTo>
                  <a:lnTo>
                    <a:pt x="50412" y="32549"/>
                  </a:lnTo>
                  <a:lnTo>
                    <a:pt x="45522" y="40326"/>
                  </a:lnTo>
                  <a:lnTo>
                    <a:pt x="44045" y="45856"/>
                  </a:lnTo>
                  <a:lnTo>
                    <a:pt x="43095" y="58119"/>
                  </a:lnTo>
                  <a:lnTo>
                    <a:pt x="42966" y="67416"/>
                  </a:lnTo>
                  <a:lnTo>
                    <a:pt x="40368" y="77898"/>
                  </a:lnTo>
                  <a:lnTo>
                    <a:pt x="36992" y="87954"/>
                  </a:lnTo>
                  <a:lnTo>
                    <a:pt x="35490" y="95599"/>
                  </a:lnTo>
                  <a:lnTo>
                    <a:pt x="36043" y="98970"/>
                  </a:lnTo>
                  <a:lnTo>
                    <a:pt x="41776" y="109601"/>
                  </a:lnTo>
                  <a:lnTo>
                    <a:pt x="48539" y="116960"/>
                  </a:lnTo>
                  <a:lnTo>
                    <a:pt x="51053" y="119601"/>
                  </a:lnTo>
                  <a:lnTo>
                    <a:pt x="55873" y="119883"/>
                  </a:lnTo>
                  <a:lnTo>
                    <a:pt x="63249" y="117409"/>
                  </a:lnTo>
                  <a:lnTo>
                    <a:pt x="67883" y="115416"/>
                  </a:lnTo>
                  <a:lnTo>
                    <a:pt x="71925" y="113135"/>
                  </a:lnTo>
                  <a:lnTo>
                    <a:pt x="78957" y="108060"/>
                  </a:lnTo>
                  <a:lnTo>
                    <a:pt x="85257" y="102630"/>
                  </a:lnTo>
                  <a:lnTo>
                    <a:pt x="92184" y="96088"/>
                  </a:lnTo>
                  <a:lnTo>
                    <a:pt x="101613" y="86832"/>
                  </a:lnTo>
                  <a:lnTo>
                    <a:pt x="105842" y="81696"/>
                  </a:lnTo>
                  <a:lnTo>
                    <a:pt x="113081" y="70909"/>
                  </a:lnTo>
                  <a:lnTo>
                    <a:pt x="117297" y="66319"/>
                  </a:lnTo>
                  <a:lnTo>
                    <a:pt x="122013" y="62306"/>
                  </a:lnTo>
                  <a:lnTo>
                    <a:pt x="127062" y="58678"/>
                  </a:lnTo>
                  <a:lnTo>
                    <a:pt x="131380" y="54354"/>
                  </a:lnTo>
                  <a:lnTo>
                    <a:pt x="138719" y="44470"/>
                  </a:lnTo>
                  <a:lnTo>
                    <a:pt x="142615" y="36267"/>
                  </a:lnTo>
                  <a:lnTo>
                    <a:pt x="143654" y="32746"/>
                  </a:lnTo>
                  <a:lnTo>
                    <a:pt x="147349" y="26294"/>
                  </a:lnTo>
                  <a:lnTo>
                    <a:pt x="149667" y="23240"/>
                  </a:lnTo>
                  <a:lnTo>
                    <a:pt x="152243" y="17307"/>
                  </a:lnTo>
                  <a:lnTo>
                    <a:pt x="152931" y="14391"/>
                  </a:lnTo>
                  <a:lnTo>
                    <a:pt x="156234" y="8611"/>
                  </a:lnTo>
                  <a:lnTo>
                    <a:pt x="161565" y="1691"/>
                  </a:lnTo>
                  <a:lnTo>
                    <a:pt x="161050" y="1123"/>
                  </a:lnTo>
                  <a:lnTo>
                    <a:pt x="154783" y="54"/>
                  </a:lnTo>
                  <a:lnTo>
                    <a:pt x="154399" y="0"/>
                  </a:lnTo>
                  <a:lnTo>
                    <a:pt x="154313" y="11920"/>
                  </a:lnTo>
                  <a:lnTo>
                    <a:pt x="154307" y="20138"/>
                  </a:lnTo>
                  <a:lnTo>
                    <a:pt x="155259" y="22946"/>
                  </a:lnTo>
                  <a:lnTo>
                    <a:pt x="158856" y="28606"/>
                  </a:lnTo>
                  <a:lnTo>
                    <a:pt x="161090" y="36837"/>
                  </a:lnTo>
                  <a:lnTo>
                    <a:pt x="163035" y="46845"/>
                  </a:lnTo>
                  <a:lnTo>
                    <a:pt x="167075" y="57643"/>
                  </a:lnTo>
                  <a:lnTo>
                    <a:pt x="172045" y="68792"/>
                  </a:lnTo>
                  <a:lnTo>
                    <a:pt x="180199" y="85779"/>
                  </a:lnTo>
                  <a:lnTo>
                    <a:pt x="186768" y="97172"/>
                  </a:lnTo>
                  <a:lnTo>
                    <a:pt x="191187" y="102877"/>
                  </a:lnTo>
                  <a:lnTo>
                    <a:pt x="196038" y="108585"/>
                  </a:lnTo>
                  <a:lnTo>
                    <a:pt x="200224" y="115248"/>
                  </a:lnTo>
                  <a:lnTo>
                    <a:pt x="203968" y="122548"/>
                  </a:lnTo>
                  <a:lnTo>
                    <a:pt x="210667" y="137326"/>
                  </a:lnTo>
                  <a:lnTo>
                    <a:pt x="216819" y="150244"/>
                  </a:lnTo>
                  <a:lnTo>
                    <a:pt x="219794" y="157308"/>
                  </a:lnTo>
                  <a:lnTo>
                    <a:pt x="222729" y="164876"/>
                  </a:lnTo>
                  <a:lnTo>
                    <a:pt x="225638" y="172778"/>
                  </a:lnTo>
                  <a:lnTo>
                    <a:pt x="227578" y="179951"/>
                  </a:lnTo>
                  <a:lnTo>
                    <a:pt x="228871" y="186638"/>
                  </a:lnTo>
                  <a:lnTo>
                    <a:pt x="229733" y="193001"/>
                  </a:lnTo>
                  <a:lnTo>
                    <a:pt x="231260" y="200101"/>
                  </a:lnTo>
                  <a:lnTo>
                    <a:pt x="233231" y="207691"/>
                  </a:lnTo>
                  <a:lnTo>
                    <a:pt x="235497" y="215609"/>
                  </a:lnTo>
                  <a:lnTo>
                    <a:pt x="237008" y="223745"/>
                  </a:lnTo>
                  <a:lnTo>
                    <a:pt x="238015" y="232027"/>
                  </a:lnTo>
                  <a:lnTo>
                    <a:pt x="238687" y="240405"/>
                  </a:lnTo>
                  <a:lnTo>
                    <a:pt x="239134" y="247896"/>
                  </a:lnTo>
                  <a:lnTo>
                    <a:pt x="239632" y="261299"/>
                  </a:lnTo>
                  <a:lnTo>
                    <a:pt x="238812" y="268492"/>
                  </a:lnTo>
                  <a:lnTo>
                    <a:pt x="237313" y="276146"/>
                  </a:lnTo>
                  <a:lnTo>
                    <a:pt x="235361" y="284105"/>
                  </a:lnTo>
                  <a:lnTo>
                    <a:pt x="233107" y="292269"/>
                  </a:lnTo>
                  <a:lnTo>
                    <a:pt x="228063" y="308960"/>
                  </a:lnTo>
                  <a:lnTo>
                    <a:pt x="225384" y="316459"/>
                  </a:lnTo>
                  <a:lnTo>
                    <a:pt x="222646" y="323363"/>
                  </a:lnTo>
                  <a:lnTo>
                    <a:pt x="219868" y="329872"/>
                  </a:lnTo>
                  <a:lnTo>
                    <a:pt x="216111" y="336115"/>
                  </a:lnTo>
                  <a:lnTo>
                    <a:pt x="211701" y="342182"/>
                  </a:lnTo>
                  <a:lnTo>
                    <a:pt x="206856" y="348132"/>
                  </a:lnTo>
                  <a:lnTo>
                    <a:pt x="201721" y="354004"/>
                  </a:lnTo>
                  <a:lnTo>
                    <a:pt x="196393" y="359823"/>
                  </a:lnTo>
                  <a:lnTo>
                    <a:pt x="190936" y="365608"/>
                  </a:lnTo>
                  <a:lnTo>
                    <a:pt x="186346" y="371369"/>
                  </a:lnTo>
                  <a:lnTo>
                    <a:pt x="182333" y="377115"/>
                  </a:lnTo>
                  <a:lnTo>
                    <a:pt x="178705" y="382851"/>
                  </a:lnTo>
                  <a:lnTo>
                    <a:pt x="173429" y="386675"/>
                  </a:lnTo>
                  <a:lnTo>
                    <a:pt x="167055" y="389224"/>
                  </a:lnTo>
                  <a:lnTo>
                    <a:pt x="159947" y="390923"/>
                  </a:lnTo>
                  <a:lnTo>
                    <a:pt x="153303" y="393009"/>
                  </a:lnTo>
                  <a:lnTo>
                    <a:pt x="146970" y="395352"/>
                  </a:lnTo>
                  <a:lnTo>
                    <a:pt x="140842" y="397866"/>
                  </a:lnTo>
                  <a:lnTo>
                    <a:pt x="134852" y="399542"/>
                  </a:lnTo>
                  <a:lnTo>
                    <a:pt x="128954" y="400659"/>
                  </a:lnTo>
                  <a:lnTo>
                    <a:pt x="123117" y="401404"/>
                  </a:lnTo>
                  <a:lnTo>
                    <a:pt x="116368" y="401901"/>
                  </a:lnTo>
                  <a:lnTo>
                    <a:pt x="109010" y="402233"/>
                  </a:lnTo>
                  <a:lnTo>
                    <a:pt x="87544" y="402698"/>
                  </a:lnTo>
                  <a:lnTo>
                    <a:pt x="63224" y="402856"/>
                  </a:lnTo>
                  <a:lnTo>
                    <a:pt x="57389" y="401916"/>
                  </a:lnTo>
                  <a:lnTo>
                    <a:pt x="51594" y="400337"/>
                  </a:lnTo>
                  <a:lnTo>
                    <a:pt x="45826" y="398332"/>
                  </a:lnTo>
                  <a:lnTo>
                    <a:pt x="40075" y="396043"/>
                  </a:lnTo>
                  <a:lnTo>
                    <a:pt x="34337" y="393565"/>
                  </a:lnTo>
                  <a:lnTo>
                    <a:pt x="28606" y="390960"/>
                  </a:lnTo>
                  <a:lnTo>
                    <a:pt x="23833" y="388270"/>
                  </a:lnTo>
                  <a:lnTo>
                    <a:pt x="19699" y="385525"/>
                  </a:lnTo>
                  <a:lnTo>
                    <a:pt x="12565" y="379935"/>
                  </a:lnTo>
                  <a:lnTo>
                    <a:pt x="9329" y="377110"/>
                  </a:lnTo>
                  <a:lnTo>
                    <a:pt x="0" y="36860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SMARTPenAnnotation124"/>
            <p:cNvSpPr/>
            <p:nvPr/>
          </p:nvSpPr>
          <p:spPr>
            <a:xfrm>
              <a:off x="542927" y="4012292"/>
              <a:ext cx="59891" cy="68219"/>
            </a:xfrm>
            <a:custGeom>
              <a:avLst/>
              <a:gdLst/>
              <a:ahLst/>
              <a:cxnLst/>
              <a:rect l="0" t="0" r="0" b="0"/>
              <a:pathLst>
                <a:path w="59891" h="68219">
                  <a:moveTo>
                    <a:pt x="8570" y="8210"/>
                  </a:moveTo>
                  <a:lnTo>
                    <a:pt x="350" y="8210"/>
                  </a:lnTo>
                  <a:lnTo>
                    <a:pt x="233" y="9162"/>
                  </a:lnTo>
                  <a:lnTo>
                    <a:pt x="154" y="10750"/>
                  </a:lnTo>
                  <a:lnTo>
                    <a:pt x="0" y="16678"/>
                  </a:lnTo>
                  <a:lnTo>
                    <a:pt x="952" y="16713"/>
                  </a:lnTo>
                  <a:lnTo>
                    <a:pt x="12768" y="16780"/>
                  </a:lnTo>
                  <a:lnTo>
                    <a:pt x="14226" y="15828"/>
                  </a:lnTo>
                  <a:lnTo>
                    <a:pt x="15198" y="14241"/>
                  </a:lnTo>
                  <a:lnTo>
                    <a:pt x="15846" y="12231"/>
                  </a:lnTo>
                  <a:lnTo>
                    <a:pt x="17231" y="10891"/>
                  </a:lnTo>
                  <a:lnTo>
                    <a:pt x="19106" y="9997"/>
                  </a:lnTo>
                  <a:lnTo>
                    <a:pt x="21309" y="9402"/>
                  </a:lnTo>
                  <a:lnTo>
                    <a:pt x="23730" y="9004"/>
                  </a:lnTo>
                  <a:lnTo>
                    <a:pt x="26297" y="8740"/>
                  </a:lnTo>
                  <a:lnTo>
                    <a:pt x="28960" y="8563"/>
                  </a:lnTo>
                  <a:lnTo>
                    <a:pt x="31689" y="7493"/>
                  </a:lnTo>
                  <a:lnTo>
                    <a:pt x="34460" y="5827"/>
                  </a:lnTo>
                  <a:lnTo>
                    <a:pt x="41201" y="860"/>
                  </a:lnTo>
                  <a:lnTo>
                    <a:pt x="42706" y="453"/>
                  </a:lnTo>
                  <a:lnTo>
                    <a:pt x="44662" y="181"/>
                  </a:lnTo>
                  <a:lnTo>
                    <a:pt x="46919" y="0"/>
                  </a:lnTo>
                  <a:lnTo>
                    <a:pt x="48424" y="832"/>
                  </a:lnTo>
                  <a:lnTo>
                    <a:pt x="49427" y="2339"/>
                  </a:lnTo>
                  <a:lnTo>
                    <a:pt x="50095" y="4296"/>
                  </a:lnTo>
                  <a:lnTo>
                    <a:pt x="51493" y="5601"/>
                  </a:lnTo>
                  <a:lnTo>
                    <a:pt x="53378" y="6470"/>
                  </a:lnTo>
                  <a:lnTo>
                    <a:pt x="55587" y="7050"/>
                  </a:lnTo>
                  <a:lnTo>
                    <a:pt x="57060" y="8389"/>
                  </a:lnTo>
                  <a:lnTo>
                    <a:pt x="58041" y="10235"/>
                  </a:lnTo>
                  <a:lnTo>
                    <a:pt x="58696" y="12417"/>
                  </a:lnTo>
                  <a:lnTo>
                    <a:pt x="59132" y="14825"/>
                  </a:lnTo>
                  <a:lnTo>
                    <a:pt x="59423" y="17382"/>
                  </a:lnTo>
                  <a:lnTo>
                    <a:pt x="59890" y="23781"/>
                  </a:lnTo>
                  <a:lnTo>
                    <a:pt x="58976" y="25258"/>
                  </a:lnTo>
                  <a:lnTo>
                    <a:pt x="57414" y="27195"/>
                  </a:lnTo>
                  <a:lnTo>
                    <a:pt x="55420" y="29439"/>
                  </a:lnTo>
                  <a:lnTo>
                    <a:pt x="50665" y="34473"/>
                  </a:lnTo>
                  <a:lnTo>
                    <a:pt x="48063" y="37149"/>
                  </a:lnTo>
                  <a:lnTo>
                    <a:pt x="45376" y="40838"/>
                  </a:lnTo>
                  <a:lnTo>
                    <a:pt x="42632" y="45202"/>
                  </a:lnTo>
                  <a:lnTo>
                    <a:pt x="35936" y="56792"/>
                  </a:lnTo>
                  <a:lnTo>
                    <a:pt x="35386" y="58696"/>
                  </a:lnTo>
                  <a:lnTo>
                    <a:pt x="35020" y="60917"/>
                  </a:lnTo>
                  <a:lnTo>
                    <a:pt x="34287" y="6821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SMARTPenAnnotation125"/>
            <p:cNvSpPr/>
            <p:nvPr/>
          </p:nvSpPr>
          <p:spPr>
            <a:xfrm>
              <a:off x="242887" y="3934777"/>
              <a:ext cx="256674" cy="394323"/>
            </a:xfrm>
            <a:custGeom>
              <a:avLst/>
              <a:gdLst/>
              <a:ahLst/>
              <a:cxnLst/>
              <a:rect l="0" t="0" r="0" b="0"/>
              <a:pathLst>
                <a:path w="256674" h="394323">
                  <a:moveTo>
                    <a:pt x="8572" y="0"/>
                  </a:moveTo>
                  <a:lnTo>
                    <a:pt x="4022" y="0"/>
                  </a:lnTo>
                  <a:lnTo>
                    <a:pt x="2681" y="952"/>
                  </a:lnTo>
                  <a:lnTo>
                    <a:pt x="1787" y="2540"/>
                  </a:lnTo>
                  <a:lnTo>
                    <a:pt x="105" y="8219"/>
                  </a:lnTo>
                  <a:lnTo>
                    <a:pt x="9" y="20473"/>
                  </a:lnTo>
                  <a:lnTo>
                    <a:pt x="0" y="62516"/>
                  </a:lnTo>
                  <a:lnTo>
                    <a:pt x="2540" y="70965"/>
                  </a:lnTo>
                  <a:lnTo>
                    <a:pt x="5891" y="80117"/>
                  </a:lnTo>
                  <a:lnTo>
                    <a:pt x="7778" y="90625"/>
                  </a:lnTo>
                  <a:lnTo>
                    <a:pt x="8219" y="96793"/>
                  </a:lnTo>
                  <a:lnTo>
                    <a:pt x="9289" y="99771"/>
                  </a:lnTo>
                  <a:lnTo>
                    <a:pt x="17851" y="113935"/>
                  </a:lnTo>
                  <a:lnTo>
                    <a:pt x="20473" y="118819"/>
                  </a:lnTo>
                  <a:lnTo>
                    <a:pt x="24126" y="122075"/>
                  </a:lnTo>
                  <a:lnTo>
                    <a:pt x="28467" y="124246"/>
                  </a:lnTo>
                  <a:lnTo>
                    <a:pt x="33265" y="125693"/>
                  </a:lnTo>
                  <a:lnTo>
                    <a:pt x="36464" y="127611"/>
                  </a:lnTo>
                  <a:lnTo>
                    <a:pt x="38597" y="129841"/>
                  </a:lnTo>
                  <a:lnTo>
                    <a:pt x="41919" y="134860"/>
                  </a:lnTo>
                  <a:lnTo>
                    <a:pt x="46571" y="140265"/>
                  </a:lnTo>
                  <a:lnTo>
                    <a:pt x="50097" y="142088"/>
                  </a:lnTo>
                  <a:lnTo>
                    <a:pt x="54353" y="143303"/>
                  </a:lnTo>
                  <a:lnTo>
                    <a:pt x="59095" y="144113"/>
                  </a:lnTo>
                  <a:lnTo>
                    <a:pt x="66905" y="145013"/>
                  </a:lnTo>
                  <a:lnTo>
                    <a:pt x="70321" y="145253"/>
                  </a:lnTo>
                  <a:lnTo>
                    <a:pt x="73550" y="144460"/>
                  </a:lnTo>
                  <a:lnTo>
                    <a:pt x="79679" y="141040"/>
                  </a:lnTo>
                  <a:lnTo>
                    <a:pt x="85578" y="138884"/>
                  </a:lnTo>
                  <a:lnTo>
                    <a:pt x="88484" y="138310"/>
                  </a:lnTo>
                  <a:lnTo>
                    <a:pt x="94254" y="135131"/>
                  </a:lnTo>
                  <a:lnTo>
                    <a:pt x="100945" y="130543"/>
                  </a:lnTo>
                  <a:lnTo>
                    <a:pt x="105397" y="127987"/>
                  </a:lnTo>
                  <a:lnTo>
                    <a:pt x="110270" y="125329"/>
                  </a:lnTo>
                  <a:lnTo>
                    <a:pt x="118224" y="119837"/>
                  </a:lnTo>
                  <a:lnTo>
                    <a:pt x="121678" y="117039"/>
                  </a:lnTo>
                  <a:lnTo>
                    <a:pt x="123981" y="114221"/>
                  </a:lnTo>
                  <a:lnTo>
                    <a:pt x="125517" y="111390"/>
                  </a:lnTo>
                  <a:lnTo>
                    <a:pt x="126540" y="108550"/>
                  </a:lnTo>
                  <a:lnTo>
                    <a:pt x="129128" y="105704"/>
                  </a:lnTo>
                  <a:lnTo>
                    <a:pt x="137083" y="100002"/>
                  </a:lnTo>
                  <a:lnTo>
                    <a:pt x="144428" y="91753"/>
                  </a:lnTo>
                  <a:lnTo>
                    <a:pt x="150868" y="82689"/>
                  </a:lnTo>
                  <a:lnTo>
                    <a:pt x="156905" y="75486"/>
                  </a:lnTo>
                  <a:lnTo>
                    <a:pt x="158896" y="71279"/>
                  </a:lnTo>
                  <a:lnTo>
                    <a:pt x="161108" y="61525"/>
                  </a:lnTo>
                  <a:lnTo>
                    <a:pt x="162353" y="49874"/>
                  </a:lnTo>
                  <a:lnTo>
                    <a:pt x="163480" y="46584"/>
                  </a:lnTo>
                  <a:lnTo>
                    <a:pt x="168665" y="37404"/>
                  </a:lnTo>
                  <a:lnTo>
                    <a:pt x="171449" y="25722"/>
                  </a:lnTo>
                  <a:lnTo>
                    <a:pt x="171450" y="37650"/>
                  </a:lnTo>
                  <a:lnTo>
                    <a:pt x="172402" y="40340"/>
                  </a:lnTo>
                  <a:lnTo>
                    <a:pt x="177341" y="48677"/>
                  </a:lnTo>
                  <a:lnTo>
                    <a:pt x="180181" y="58132"/>
                  </a:lnTo>
                  <a:lnTo>
                    <a:pt x="184220" y="67429"/>
                  </a:lnTo>
                  <a:lnTo>
                    <a:pt x="186651" y="77911"/>
                  </a:lnTo>
                  <a:lnTo>
                    <a:pt x="188683" y="88920"/>
                  </a:lnTo>
                  <a:lnTo>
                    <a:pt x="192762" y="100162"/>
                  </a:lnTo>
                  <a:lnTo>
                    <a:pt x="197749" y="111509"/>
                  </a:lnTo>
                  <a:lnTo>
                    <a:pt x="202189" y="122902"/>
                  </a:lnTo>
                  <a:lnTo>
                    <a:pt x="204162" y="134316"/>
                  </a:lnTo>
                  <a:lnTo>
                    <a:pt x="207578" y="145738"/>
                  </a:lnTo>
                  <a:lnTo>
                    <a:pt x="209823" y="151452"/>
                  </a:lnTo>
                  <a:lnTo>
                    <a:pt x="214857" y="165420"/>
                  </a:lnTo>
                  <a:lnTo>
                    <a:pt x="217533" y="173145"/>
                  </a:lnTo>
                  <a:lnTo>
                    <a:pt x="220270" y="180200"/>
                  </a:lnTo>
                  <a:lnTo>
                    <a:pt x="223046" y="186808"/>
                  </a:lnTo>
                  <a:lnTo>
                    <a:pt x="225850" y="193119"/>
                  </a:lnTo>
                  <a:lnTo>
                    <a:pt x="231505" y="205210"/>
                  </a:lnTo>
                  <a:lnTo>
                    <a:pt x="234347" y="211102"/>
                  </a:lnTo>
                  <a:lnTo>
                    <a:pt x="237194" y="217888"/>
                  </a:lnTo>
                  <a:lnTo>
                    <a:pt x="240044" y="225268"/>
                  </a:lnTo>
                  <a:lnTo>
                    <a:pt x="242897" y="233046"/>
                  </a:lnTo>
                  <a:lnTo>
                    <a:pt x="245751" y="240137"/>
                  </a:lnTo>
                  <a:lnTo>
                    <a:pt x="248607" y="246769"/>
                  </a:lnTo>
                  <a:lnTo>
                    <a:pt x="251463" y="253095"/>
                  </a:lnTo>
                  <a:lnTo>
                    <a:pt x="254636" y="265204"/>
                  </a:lnTo>
                  <a:lnTo>
                    <a:pt x="256047" y="276936"/>
                  </a:lnTo>
                  <a:lnTo>
                    <a:pt x="256673" y="288500"/>
                  </a:lnTo>
                  <a:lnTo>
                    <a:pt x="255888" y="295203"/>
                  </a:lnTo>
                  <a:lnTo>
                    <a:pt x="254412" y="302530"/>
                  </a:lnTo>
                  <a:lnTo>
                    <a:pt x="252476" y="310272"/>
                  </a:lnTo>
                  <a:lnTo>
                    <a:pt x="251185" y="317338"/>
                  </a:lnTo>
                  <a:lnTo>
                    <a:pt x="250324" y="323954"/>
                  </a:lnTo>
                  <a:lnTo>
                    <a:pt x="249750" y="330269"/>
                  </a:lnTo>
                  <a:lnTo>
                    <a:pt x="247462" y="335432"/>
                  </a:lnTo>
                  <a:lnTo>
                    <a:pt x="244032" y="339826"/>
                  </a:lnTo>
                  <a:lnTo>
                    <a:pt x="239841" y="343709"/>
                  </a:lnTo>
                  <a:lnTo>
                    <a:pt x="224840" y="358274"/>
                  </a:lnTo>
                  <a:lnTo>
                    <a:pt x="212881" y="370104"/>
                  </a:lnTo>
                  <a:lnTo>
                    <a:pt x="207643" y="373418"/>
                  </a:lnTo>
                  <a:lnTo>
                    <a:pt x="201294" y="376581"/>
                  </a:lnTo>
                  <a:lnTo>
                    <a:pt x="194203" y="379641"/>
                  </a:lnTo>
                  <a:lnTo>
                    <a:pt x="181245" y="385582"/>
                  </a:lnTo>
                  <a:lnTo>
                    <a:pt x="175123" y="388500"/>
                  </a:lnTo>
                  <a:lnTo>
                    <a:pt x="168183" y="390445"/>
                  </a:lnTo>
                  <a:lnTo>
                    <a:pt x="160700" y="391742"/>
                  </a:lnTo>
                  <a:lnTo>
                    <a:pt x="152853" y="392606"/>
                  </a:lnTo>
                  <a:lnTo>
                    <a:pt x="145717" y="393182"/>
                  </a:lnTo>
                  <a:lnTo>
                    <a:pt x="139055" y="393567"/>
                  </a:lnTo>
                  <a:lnTo>
                    <a:pt x="132708" y="393823"/>
                  </a:lnTo>
                  <a:lnTo>
                    <a:pt x="118036" y="394107"/>
                  </a:lnTo>
                  <a:lnTo>
                    <a:pt x="71823" y="394322"/>
                  </a:lnTo>
                  <a:lnTo>
                    <a:pt x="65980" y="393374"/>
                  </a:lnTo>
                  <a:lnTo>
                    <a:pt x="60179" y="391789"/>
                  </a:lnTo>
                  <a:lnTo>
                    <a:pt x="54407" y="389780"/>
                  </a:lnTo>
                  <a:lnTo>
                    <a:pt x="49606" y="388441"/>
                  </a:lnTo>
                  <a:lnTo>
                    <a:pt x="41732" y="386953"/>
                  </a:lnTo>
                  <a:lnTo>
                    <a:pt x="35058" y="383752"/>
                  </a:lnTo>
                  <a:lnTo>
                    <a:pt x="31944" y="381564"/>
                  </a:lnTo>
                  <a:lnTo>
                    <a:pt x="25945" y="379134"/>
                  </a:lnTo>
                  <a:lnTo>
                    <a:pt x="18883" y="377574"/>
                  </a:lnTo>
                  <a:lnTo>
                    <a:pt x="18304" y="376494"/>
                  </a:lnTo>
                  <a:lnTo>
                    <a:pt x="17660" y="372753"/>
                  </a:lnTo>
                  <a:lnTo>
                    <a:pt x="18441" y="370422"/>
                  </a:lnTo>
                  <a:lnTo>
                    <a:pt x="24571" y="361600"/>
                  </a:lnTo>
                  <a:lnTo>
                    <a:pt x="27748" y="358196"/>
                  </a:lnTo>
                  <a:lnTo>
                    <a:pt x="34290" y="35147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SMARTPenAnnotation126"/>
            <p:cNvSpPr/>
            <p:nvPr/>
          </p:nvSpPr>
          <p:spPr>
            <a:xfrm>
              <a:off x="697369" y="4783454"/>
              <a:ext cx="77014" cy="68582"/>
            </a:xfrm>
            <a:custGeom>
              <a:avLst/>
              <a:gdLst/>
              <a:ahLst/>
              <a:cxnLst/>
              <a:rect l="0" t="0" r="0" b="0"/>
              <a:pathLst>
                <a:path w="77014" h="68582">
                  <a:moveTo>
                    <a:pt x="77013" y="0"/>
                  </a:moveTo>
                  <a:lnTo>
                    <a:pt x="68545" y="0"/>
                  </a:lnTo>
                  <a:lnTo>
                    <a:pt x="68510" y="953"/>
                  </a:lnTo>
                  <a:lnTo>
                    <a:pt x="68443" y="20152"/>
                  </a:lnTo>
                  <a:lnTo>
                    <a:pt x="68441" y="28620"/>
                  </a:lnTo>
                  <a:lnTo>
                    <a:pt x="67488" y="31462"/>
                  </a:lnTo>
                  <a:lnTo>
                    <a:pt x="65901" y="34310"/>
                  </a:lnTo>
                  <a:lnTo>
                    <a:pt x="63890" y="37161"/>
                  </a:lnTo>
                  <a:lnTo>
                    <a:pt x="62549" y="40014"/>
                  </a:lnTo>
                  <a:lnTo>
                    <a:pt x="61655" y="42869"/>
                  </a:lnTo>
                  <a:lnTo>
                    <a:pt x="61060" y="45725"/>
                  </a:lnTo>
                  <a:lnTo>
                    <a:pt x="59710" y="48581"/>
                  </a:lnTo>
                  <a:lnTo>
                    <a:pt x="57858" y="51438"/>
                  </a:lnTo>
                  <a:lnTo>
                    <a:pt x="55670" y="54294"/>
                  </a:lnTo>
                  <a:lnTo>
                    <a:pt x="53259" y="56199"/>
                  </a:lnTo>
                  <a:lnTo>
                    <a:pt x="50700" y="57469"/>
                  </a:lnTo>
                  <a:lnTo>
                    <a:pt x="48041" y="58315"/>
                  </a:lnTo>
                  <a:lnTo>
                    <a:pt x="45316" y="58879"/>
                  </a:lnTo>
                  <a:lnTo>
                    <a:pt x="42546" y="59256"/>
                  </a:lnTo>
                  <a:lnTo>
                    <a:pt x="39748" y="59506"/>
                  </a:lnTo>
                  <a:lnTo>
                    <a:pt x="36930" y="59674"/>
                  </a:lnTo>
                  <a:lnTo>
                    <a:pt x="31258" y="59860"/>
                  </a:lnTo>
                  <a:lnTo>
                    <a:pt x="22710" y="59964"/>
                  </a:lnTo>
                  <a:lnTo>
                    <a:pt x="20809" y="59027"/>
                  </a:lnTo>
                  <a:lnTo>
                    <a:pt x="19541" y="57448"/>
                  </a:lnTo>
                  <a:lnTo>
                    <a:pt x="18696" y="55445"/>
                  </a:lnTo>
                  <a:lnTo>
                    <a:pt x="17180" y="53155"/>
                  </a:lnTo>
                  <a:lnTo>
                    <a:pt x="15217" y="50678"/>
                  </a:lnTo>
                  <a:lnTo>
                    <a:pt x="12955" y="48073"/>
                  </a:lnTo>
                  <a:lnTo>
                    <a:pt x="10495" y="45383"/>
                  </a:lnTo>
                  <a:lnTo>
                    <a:pt x="5222" y="39856"/>
                  </a:lnTo>
                  <a:lnTo>
                    <a:pt x="3435" y="37049"/>
                  </a:lnTo>
                  <a:lnTo>
                    <a:pt x="2243" y="34224"/>
                  </a:lnTo>
                  <a:lnTo>
                    <a:pt x="331" y="27398"/>
                  </a:lnTo>
                  <a:lnTo>
                    <a:pt x="174" y="25886"/>
                  </a:lnTo>
                  <a:lnTo>
                    <a:pt x="70" y="23925"/>
                  </a:lnTo>
                  <a:lnTo>
                    <a:pt x="0" y="21665"/>
                  </a:lnTo>
                  <a:lnTo>
                    <a:pt x="906" y="19206"/>
                  </a:lnTo>
                  <a:lnTo>
                    <a:pt x="2462" y="16615"/>
                  </a:lnTo>
                  <a:lnTo>
                    <a:pt x="4453" y="13934"/>
                  </a:lnTo>
                  <a:lnTo>
                    <a:pt x="5779" y="11194"/>
                  </a:lnTo>
                  <a:lnTo>
                    <a:pt x="6664" y="8415"/>
                  </a:lnTo>
                  <a:lnTo>
                    <a:pt x="7254" y="5611"/>
                  </a:lnTo>
                  <a:lnTo>
                    <a:pt x="8599" y="3741"/>
                  </a:lnTo>
                  <a:lnTo>
                    <a:pt x="10449" y="2494"/>
                  </a:lnTo>
                  <a:lnTo>
                    <a:pt x="12634" y="1663"/>
                  </a:lnTo>
                  <a:lnTo>
                    <a:pt x="15044" y="1109"/>
                  </a:lnTo>
                  <a:lnTo>
                    <a:pt x="17603" y="740"/>
                  </a:lnTo>
                  <a:lnTo>
                    <a:pt x="20261" y="493"/>
                  </a:lnTo>
                  <a:lnTo>
                    <a:pt x="22986" y="329"/>
                  </a:lnTo>
                  <a:lnTo>
                    <a:pt x="28553" y="147"/>
                  </a:lnTo>
                  <a:lnTo>
                    <a:pt x="31372" y="1051"/>
                  </a:lnTo>
                  <a:lnTo>
                    <a:pt x="34203" y="2606"/>
                  </a:lnTo>
                  <a:lnTo>
                    <a:pt x="37043" y="4595"/>
                  </a:lnTo>
                  <a:lnTo>
                    <a:pt x="39889" y="6873"/>
                  </a:lnTo>
                  <a:lnTo>
                    <a:pt x="42738" y="9345"/>
                  </a:lnTo>
                  <a:lnTo>
                    <a:pt x="45591" y="11945"/>
                  </a:lnTo>
                  <a:lnTo>
                    <a:pt x="47492" y="14631"/>
                  </a:lnTo>
                  <a:lnTo>
                    <a:pt x="48760" y="17374"/>
                  </a:lnTo>
                  <a:lnTo>
                    <a:pt x="49605" y="20156"/>
                  </a:lnTo>
                  <a:lnTo>
                    <a:pt x="50168" y="22962"/>
                  </a:lnTo>
                  <a:lnTo>
                    <a:pt x="50544" y="25786"/>
                  </a:lnTo>
                  <a:lnTo>
                    <a:pt x="50795" y="28621"/>
                  </a:lnTo>
                  <a:lnTo>
                    <a:pt x="50962" y="31463"/>
                  </a:lnTo>
                  <a:lnTo>
                    <a:pt x="51147" y="37161"/>
                  </a:lnTo>
                  <a:lnTo>
                    <a:pt x="51282" y="61675"/>
                  </a:lnTo>
                  <a:lnTo>
                    <a:pt x="50334" y="63977"/>
                  </a:lnTo>
                  <a:lnTo>
                    <a:pt x="48750" y="65512"/>
                  </a:lnTo>
                  <a:lnTo>
                    <a:pt x="43913" y="67975"/>
                  </a:lnTo>
                  <a:lnTo>
                    <a:pt x="42564" y="68176"/>
                  </a:lnTo>
                  <a:lnTo>
                    <a:pt x="40712" y="68311"/>
                  </a:lnTo>
                  <a:lnTo>
                    <a:pt x="34150" y="68581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SMARTPenAnnotation127"/>
            <p:cNvSpPr/>
            <p:nvPr/>
          </p:nvSpPr>
          <p:spPr>
            <a:xfrm>
              <a:off x="971553" y="4526282"/>
              <a:ext cx="308424" cy="325754"/>
            </a:xfrm>
            <a:custGeom>
              <a:avLst/>
              <a:gdLst/>
              <a:ahLst/>
              <a:cxnLst/>
              <a:rect l="0" t="0" r="0" b="0"/>
              <a:pathLst>
                <a:path w="308424" h="325754">
                  <a:moveTo>
                    <a:pt x="111439" y="8570"/>
                  </a:moveTo>
                  <a:lnTo>
                    <a:pt x="106888" y="8570"/>
                  </a:lnTo>
                  <a:lnTo>
                    <a:pt x="105548" y="7618"/>
                  </a:lnTo>
                  <a:lnTo>
                    <a:pt x="104654" y="6030"/>
                  </a:lnTo>
                  <a:lnTo>
                    <a:pt x="104058" y="4020"/>
                  </a:lnTo>
                  <a:lnTo>
                    <a:pt x="102708" y="2679"/>
                  </a:lnTo>
                  <a:lnTo>
                    <a:pt x="100856" y="1785"/>
                  </a:lnTo>
                  <a:lnTo>
                    <a:pt x="94678" y="102"/>
                  </a:lnTo>
                  <a:lnTo>
                    <a:pt x="86085" y="0"/>
                  </a:lnTo>
                  <a:lnTo>
                    <a:pt x="78949" y="6842"/>
                  </a:lnTo>
                  <a:lnTo>
                    <a:pt x="73821" y="11930"/>
                  </a:lnTo>
                  <a:lnTo>
                    <a:pt x="68368" y="19906"/>
                  </a:lnTo>
                  <a:lnTo>
                    <a:pt x="62769" y="28848"/>
                  </a:lnTo>
                  <a:lnTo>
                    <a:pt x="57105" y="35998"/>
                  </a:lnTo>
                  <a:lnTo>
                    <a:pt x="54261" y="41142"/>
                  </a:lnTo>
                  <a:lnTo>
                    <a:pt x="51413" y="47430"/>
                  </a:lnTo>
                  <a:lnTo>
                    <a:pt x="48562" y="54479"/>
                  </a:lnTo>
                  <a:lnTo>
                    <a:pt x="45708" y="61084"/>
                  </a:lnTo>
                  <a:lnTo>
                    <a:pt x="39998" y="73502"/>
                  </a:lnTo>
                  <a:lnTo>
                    <a:pt x="31428" y="91203"/>
                  </a:lnTo>
                  <a:lnTo>
                    <a:pt x="28571" y="97949"/>
                  </a:lnTo>
                  <a:lnTo>
                    <a:pt x="25714" y="105304"/>
                  </a:lnTo>
                  <a:lnTo>
                    <a:pt x="22856" y="113064"/>
                  </a:lnTo>
                  <a:lnTo>
                    <a:pt x="19999" y="120143"/>
                  </a:lnTo>
                  <a:lnTo>
                    <a:pt x="17141" y="126767"/>
                  </a:lnTo>
                  <a:lnTo>
                    <a:pt x="14284" y="133088"/>
                  </a:lnTo>
                  <a:lnTo>
                    <a:pt x="11426" y="140160"/>
                  </a:lnTo>
                  <a:lnTo>
                    <a:pt x="5711" y="155637"/>
                  </a:lnTo>
                  <a:lnTo>
                    <a:pt x="3806" y="162812"/>
                  </a:lnTo>
                  <a:lnTo>
                    <a:pt x="2536" y="169501"/>
                  </a:lnTo>
                  <a:lnTo>
                    <a:pt x="1690" y="175865"/>
                  </a:lnTo>
                  <a:lnTo>
                    <a:pt x="1125" y="182013"/>
                  </a:lnTo>
                  <a:lnTo>
                    <a:pt x="749" y="188016"/>
                  </a:lnTo>
                  <a:lnTo>
                    <a:pt x="331" y="199767"/>
                  </a:lnTo>
                  <a:lnTo>
                    <a:pt x="62" y="222832"/>
                  </a:lnTo>
                  <a:lnTo>
                    <a:pt x="0" y="258334"/>
                  </a:lnTo>
                  <a:lnTo>
                    <a:pt x="2538" y="267531"/>
                  </a:lnTo>
                  <a:lnTo>
                    <a:pt x="6841" y="277017"/>
                  </a:lnTo>
                  <a:lnTo>
                    <a:pt x="11929" y="284408"/>
                  </a:lnTo>
                  <a:lnTo>
                    <a:pt x="20148" y="293923"/>
                  </a:lnTo>
                  <a:lnTo>
                    <a:pt x="28616" y="302775"/>
                  </a:lnTo>
                  <a:lnTo>
                    <a:pt x="36846" y="308555"/>
                  </a:lnTo>
                  <a:lnTo>
                    <a:pt x="45902" y="313347"/>
                  </a:lnTo>
                  <a:lnTo>
                    <a:pt x="53101" y="315477"/>
                  </a:lnTo>
                  <a:lnTo>
                    <a:pt x="59476" y="318963"/>
                  </a:lnTo>
                  <a:lnTo>
                    <a:pt x="62510" y="321226"/>
                  </a:lnTo>
                  <a:lnTo>
                    <a:pt x="66437" y="322735"/>
                  </a:lnTo>
                  <a:lnTo>
                    <a:pt x="75881" y="324412"/>
                  </a:lnTo>
                  <a:lnTo>
                    <a:pt x="83888" y="325157"/>
                  </a:lnTo>
                  <a:lnTo>
                    <a:pt x="87356" y="325355"/>
                  </a:lnTo>
                  <a:lnTo>
                    <a:pt x="92526" y="324536"/>
                  </a:lnTo>
                  <a:lnTo>
                    <a:pt x="98830" y="323036"/>
                  </a:lnTo>
                  <a:lnTo>
                    <a:pt x="105891" y="321084"/>
                  </a:lnTo>
                  <a:lnTo>
                    <a:pt x="112503" y="319783"/>
                  </a:lnTo>
                  <a:lnTo>
                    <a:pt x="118816" y="318915"/>
                  </a:lnTo>
                  <a:lnTo>
                    <a:pt x="124929" y="318337"/>
                  </a:lnTo>
                  <a:lnTo>
                    <a:pt x="130910" y="316999"/>
                  </a:lnTo>
                  <a:lnTo>
                    <a:pt x="136802" y="315154"/>
                  </a:lnTo>
                  <a:lnTo>
                    <a:pt x="142635" y="312972"/>
                  </a:lnTo>
                  <a:lnTo>
                    <a:pt x="164497" y="305350"/>
                  </a:lnTo>
                  <a:lnTo>
                    <a:pt x="171576" y="301673"/>
                  </a:lnTo>
                  <a:lnTo>
                    <a:pt x="178200" y="297318"/>
                  </a:lnTo>
                  <a:lnTo>
                    <a:pt x="184522" y="292508"/>
                  </a:lnTo>
                  <a:lnTo>
                    <a:pt x="191593" y="288350"/>
                  </a:lnTo>
                  <a:lnTo>
                    <a:pt x="199165" y="284625"/>
                  </a:lnTo>
                  <a:lnTo>
                    <a:pt x="207071" y="281189"/>
                  </a:lnTo>
                  <a:lnTo>
                    <a:pt x="214246" y="276994"/>
                  </a:lnTo>
                  <a:lnTo>
                    <a:pt x="220934" y="272292"/>
                  </a:lnTo>
                  <a:lnTo>
                    <a:pt x="227298" y="267252"/>
                  </a:lnTo>
                  <a:lnTo>
                    <a:pt x="233446" y="261987"/>
                  </a:lnTo>
                  <a:lnTo>
                    <a:pt x="239450" y="256572"/>
                  </a:lnTo>
                  <a:lnTo>
                    <a:pt x="245357" y="251057"/>
                  </a:lnTo>
                  <a:lnTo>
                    <a:pt x="251200" y="246428"/>
                  </a:lnTo>
                  <a:lnTo>
                    <a:pt x="257000" y="242390"/>
                  </a:lnTo>
                  <a:lnTo>
                    <a:pt x="262773" y="238745"/>
                  </a:lnTo>
                  <a:lnTo>
                    <a:pt x="271726" y="229615"/>
                  </a:lnTo>
                  <a:lnTo>
                    <a:pt x="275447" y="224514"/>
                  </a:lnTo>
                  <a:lnTo>
                    <a:pt x="284661" y="216305"/>
                  </a:lnTo>
                  <a:lnTo>
                    <a:pt x="294154" y="209482"/>
                  </a:lnTo>
                  <a:lnTo>
                    <a:pt x="301548" y="203274"/>
                  </a:lnTo>
                  <a:lnTo>
                    <a:pt x="303901" y="200286"/>
                  </a:lnTo>
                  <a:lnTo>
                    <a:pt x="306515" y="194424"/>
                  </a:lnTo>
                  <a:lnTo>
                    <a:pt x="307987" y="185770"/>
                  </a:lnTo>
                  <a:lnTo>
                    <a:pt x="308423" y="177173"/>
                  </a:lnTo>
                  <a:lnTo>
                    <a:pt x="307532" y="175265"/>
                  </a:lnTo>
                  <a:lnTo>
                    <a:pt x="305985" y="173992"/>
                  </a:lnTo>
                  <a:lnTo>
                    <a:pt x="304001" y="173144"/>
                  </a:lnTo>
                  <a:lnTo>
                    <a:pt x="299257" y="172202"/>
                  </a:lnTo>
                  <a:lnTo>
                    <a:pt x="293021" y="171782"/>
                  </a:lnTo>
                  <a:lnTo>
                    <a:pt x="283900" y="171597"/>
                  </a:lnTo>
                  <a:lnTo>
                    <a:pt x="251294" y="171461"/>
                  </a:lnTo>
                  <a:lnTo>
                    <a:pt x="246586" y="172409"/>
                  </a:lnTo>
                  <a:lnTo>
                    <a:pt x="238814" y="176002"/>
                  </a:lnTo>
                  <a:lnTo>
                    <a:pt x="224533" y="183381"/>
                  </a:lnTo>
                  <a:lnTo>
                    <a:pt x="191343" y="200067"/>
                  </a:lnTo>
                  <a:lnTo>
                    <a:pt x="186616" y="203862"/>
                  </a:lnTo>
                  <a:lnTo>
                    <a:pt x="178823" y="213159"/>
                  </a:lnTo>
                  <a:lnTo>
                    <a:pt x="174459" y="218305"/>
                  </a:lnTo>
                  <a:lnTo>
                    <a:pt x="169645" y="223641"/>
                  </a:lnTo>
                  <a:lnTo>
                    <a:pt x="156308" y="237712"/>
                  </a:lnTo>
                  <a:lnTo>
                    <a:pt x="149478" y="245667"/>
                  </a:lnTo>
                  <a:lnTo>
                    <a:pt x="143268" y="255551"/>
                  </a:lnTo>
                  <a:lnTo>
                    <a:pt x="137333" y="263754"/>
                  </a:lnTo>
                  <a:lnTo>
                    <a:pt x="134416" y="267276"/>
                  </a:lnTo>
                  <a:lnTo>
                    <a:pt x="132472" y="271528"/>
                  </a:lnTo>
                  <a:lnTo>
                    <a:pt x="130312" y="281333"/>
                  </a:lnTo>
                  <a:lnTo>
                    <a:pt x="129352" y="289501"/>
                  </a:lnTo>
                  <a:lnTo>
                    <a:pt x="128812" y="299454"/>
                  </a:lnTo>
                  <a:lnTo>
                    <a:pt x="128651" y="308436"/>
                  </a:lnTo>
                  <a:lnTo>
                    <a:pt x="128629" y="311351"/>
                  </a:lnTo>
                  <a:lnTo>
                    <a:pt x="129566" y="314246"/>
                  </a:lnTo>
                  <a:lnTo>
                    <a:pt x="133148" y="320003"/>
                  </a:lnTo>
                  <a:lnTo>
                    <a:pt x="135437" y="321920"/>
                  </a:lnTo>
                  <a:lnTo>
                    <a:pt x="137915" y="323198"/>
                  </a:lnTo>
                  <a:lnTo>
                    <a:pt x="144185" y="325248"/>
                  </a:lnTo>
                  <a:lnTo>
                    <a:pt x="152311" y="325686"/>
                  </a:lnTo>
                  <a:lnTo>
                    <a:pt x="154301" y="32575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SMARTPenAnnotation128"/>
            <p:cNvSpPr/>
            <p:nvPr/>
          </p:nvSpPr>
          <p:spPr>
            <a:xfrm>
              <a:off x="1408760" y="4491990"/>
              <a:ext cx="231445" cy="137161"/>
            </a:xfrm>
            <a:custGeom>
              <a:avLst/>
              <a:gdLst/>
              <a:ahLst/>
              <a:cxnLst/>
              <a:rect l="0" t="0" r="0" b="0"/>
              <a:pathLst>
                <a:path w="231445" h="137161">
                  <a:moveTo>
                    <a:pt x="34277" y="0"/>
                  </a:moveTo>
                  <a:lnTo>
                    <a:pt x="41658" y="7381"/>
                  </a:lnTo>
                  <a:lnTo>
                    <a:pt x="42320" y="10582"/>
                  </a:lnTo>
                  <a:lnTo>
                    <a:pt x="42496" y="12770"/>
                  </a:lnTo>
                  <a:lnTo>
                    <a:pt x="42614" y="15181"/>
                  </a:lnTo>
                  <a:lnTo>
                    <a:pt x="42745" y="20400"/>
                  </a:lnTo>
                  <a:lnTo>
                    <a:pt x="41827" y="23125"/>
                  </a:lnTo>
                  <a:lnTo>
                    <a:pt x="40263" y="25894"/>
                  </a:lnTo>
                  <a:lnTo>
                    <a:pt x="38268" y="28692"/>
                  </a:lnTo>
                  <a:lnTo>
                    <a:pt x="36937" y="32463"/>
                  </a:lnTo>
                  <a:lnTo>
                    <a:pt x="36051" y="36882"/>
                  </a:lnTo>
                  <a:lnTo>
                    <a:pt x="35459" y="41733"/>
                  </a:lnTo>
                  <a:lnTo>
                    <a:pt x="35065" y="45919"/>
                  </a:lnTo>
                  <a:lnTo>
                    <a:pt x="34802" y="49663"/>
                  </a:lnTo>
                  <a:lnTo>
                    <a:pt x="34627" y="53111"/>
                  </a:lnTo>
                  <a:lnTo>
                    <a:pt x="33558" y="57315"/>
                  </a:lnTo>
                  <a:lnTo>
                    <a:pt x="31893" y="62022"/>
                  </a:lnTo>
                  <a:lnTo>
                    <a:pt x="29830" y="67065"/>
                  </a:lnTo>
                  <a:lnTo>
                    <a:pt x="28455" y="71381"/>
                  </a:lnTo>
                  <a:lnTo>
                    <a:pt x="27538" y="75209"/>
                  </a:lnTo>
                  <a:lnTo>
                    <a:pt x="26927" y="78715"/>
                  </a:lnTo>
                  <a:lnTo>
                    <a:pt x="25567" y="82004"/>
                  </a:lnTo>
                  <a:lnTo>
                    <a:pt x="23708" y="85149"/>
                  </a:lnTo>
                  <a:lnTo>
                    <a:pt x="21516" y="88199"/>
                  </a:lnTo>
                  <a:lnTo>
                    <a:pt x="19102" y="91184"/>
                  </a:lnTo>
                  <a:lnTo>
                    <a:pt x="16540" y="94126"/>
                  </a:lnTo>
                  <a:lnTo>
                    <a:pt x="13880" y="97041"/>
                  </a:lnTo>
                  <a:lnTo>
                    <a:pt x="8384" y="102819"/>
                  </a:lnTo>
                  <a:lnTo>
                    <a:pt x="5585" y="105694"/>
                  </a:lnTo>
                  <a:lnTo>
                    <a:pt x="3719" y="108562"/>
                  </a:lnTo>
                  <a:lnTo>
                    <a:pt x="2475" y="111427"/>
                  </a:lnTo>
                  <a:lnTo>
                    <a:pt x="1646" y="114290"/>
                  </a:lnTo>
                  <a:lnTo>
                    <a:pt x="1093" y="117151"/>
                  </a:lnTo>
                  <a:lnTo>
                    <a:pt x="724" y="120011"/>
                  </a:lnTo>
                  <a:lnTo>
                    <a:pt x="30" y="128085"/>
                  </a:lnTo>
                  <a:lnTo>
                    <a:pt x="0" y="132990"/>
                  </a:lnTo>
                  <a:lnTo>
                    <a:pt x="948" y="134379"/>
                  </a:lnTo>
                  <a:lnTo>
                    <a:pt x="2533" y="135307"/>
                  </a:lnTo>
                  <a:lnTo>
                    <a:pt x="7369" y="136793"/>
                  </a:lnTo>
                  <a:lnTo>
                    <a:pt x="13110" y="136997"/>
                  </a:lnTo>
                  <a:lnTo>
                    <a:pt x="23217" y="137127"/>
                  </a:lnTo>
                  <a:lnTo>
                    <a:pt x="24998" y="136186"/>
                  </a:lnTo>
                  <a:lnTo>
                    <a:pt x="29518" y="132599"/>
                  </a:lnTo>
                  <a:lnTo>
                    <a:pt x="33009" y="131262"/>
                  </a:lnTo>
                  <a:lnTo>
                    <a:pt x="37242" y="130370"/>
                  </a:lnTo>
                  <a:lnTo>
                    <a:pt x="41969" y="129776"/>
                  </a:lnTo>
                  <a:lnTo>
                    <a:pt x="47025" y="129380"/>
                  </a:lnTo>
                  <a:lnTo>
                    <a:pt x="52300" y="129115"/>
                  </a:lnTo>
                  <a:lnTo>
                    <a:pt x="57723" y="128939"/>
                  </a:lnTo>
                  <a:lnTo>
                    <a:pt x="62290" y="127869"/>
                  </a:lnTo>
                  <a:lnTo>
                    <a:pt x="66287" y="126204"/>
                  </a:lnTo>
                  <a:lnTo>
                    <a:pt x="69905" y="124141"/>
                  </a:lnTo>
                  <a:lnTo>
                    <a:pt x="74221" y="122765"/>
                  </a:lnTo>
                  <a:lnTo>
                    <a:pt x="79004" y="121848"/>
                  </a:lnTo>
                  <a:lnTo>
                    <a:pt x="84098" y="121237"/>
                  </a:lnTo>
                  <a:lnTo>
                    <a:pt x="89398" y="120830"/>
                  </a:lnTo>
                  <a:lnTo>
                    <a:pt x="94837" y="120558"/>
                  </a:lnTo>
                  <a:lnTo>
                    <a:pt x="100368" y="120377"/>
                  </a:lnTo>
                  <a:lnTo>
                    <a:pt x="105960" y="119304"/>
                  </a:lnTo>
                  <a:lnTo>
                    <a:pt x="111593" y="117635"/>
                  </a:lnTo>
                  <a:lnTo>
                    <a:pt x="117254" y="115571"/>
                  </a:lnTo>
                  <a:lnTo>
                    <a:pt x="122932" y="114195"/>
                  </a:lnTo>
                  <a:lnTo>
                    <a:pt x="128623" y="113277"/>
                  </a:lnTo>
                  <a:lnTo>
                    <a:pt x="134322" y="112665"/>
                  </a:lnTo>
                  <a:lnTo>
                    <a:pt x="139073" y="112258"/>
                  </a:lnTo>
                  <a:lnTo>
                    <a:pt x="143194" y="111986"/>
                  </a:lnTo>
                  <a:lnTo>
                    <a:pt x="146893" y="111805"/>
                  </a:lnTo>
                  <a:lnTo>
                    <a:pt x="150312" y="112636"/>
                  </a:lnTo>
                  <a:lnTo>
                    <a:pt x="156651" y="116100"/>
                  </a:lnTo>
                  <a:lnTo>
                    <a:pt x="160627" y="117405"/>
                  </a:lnTo>
                  <a:lnTo>
                    <a:pt x="165183" y="118275"/>
                  </a:lnTo>
                  <a:lnTo>
                    <a:pt x="170125" y="118855"/>
                  </a:lnTo>
                  <a:lnTo>
                    <a:pt x="174372" y="120194"/>
                  </a:lnTo>
                  <a:lnTo>
                    <a:pt x="178156" y="122039"/>
                  </a:lnTo>
                  <a:lnTo>
                    <a:pt x="181631" y="124222"/>
                  </a:lnTo>
                  <a:lnTo>
                    <a:pt x="185853" y="125677"/>
                  </a:lnTo>
                  <a:lnTo>
                    <a:pt x="190573" y="126647"/>
                  </a:lnTo>
                  <a:lnTo>
                    <a:pt x="195624" y="127294"/>
                  </a:lnTo>
                  <a:lnTo>
                    <a:pt x="199944" y="128677"/>
                  </a:lnTo>
                  <a:lnTo>
                    <a:pt x="203777" y="130552"/>
                  </a:lnTo>
                  <a:lnTo>
                    <a:pt x="210575" y="134223"/>
                  </a:lnTo>
                  <a:lnTo>
                    <a:pt x="216772" y="135855"/>
                  </a:lnTo>
                  <a:lnTo>
                    <a:pt x="222701" y="136580"/>
                  </a:lnTo>
                  <a:lnTo>
                    <a:pt x="231444" y="13716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SMARTPenAnnotation129"/>
            <p:cNvSpPr/>
            <p:nvPr/>
          </p:nvSpPr>
          <p:spPr>
            <a:xfrm>
              <a:off x="1581421" y="4457700"/>
              <a:ext cx="33067" cy="317183"/>
            </a:xfrm>
            <a:custGeom>
              <a:avLst/>
              <a:gdLst/>
              <a:ahLst/>
              <a:cxnLst/>
              <a:rect l="0" t="0" r="0" b="0"/>
              <a:pathLst>
                <a:path w="33067" h="317183">
                  <a:moveTo>
                    <a:pt x="33066" y="0"/>
                  </a:moveTo>
                  <a:lnTo>
                    <a:pt x="25685" y="0"/>
                  </a:lnTo>
                  <a:lnTo>
                    <a:pt x="24335" y="953"/>
                  </a:lnTo>
                  <a:lnTo>
                    <a:pt x="22483" y="2540"/>
                  </a:lnTo>
                  <a:lnTo>
                    <a:pt x="20296" y="4551"/>
                  </a:lnTo>
                  <a:lnTo>
                    <a:pt x="18837" y="6843"/>
                  </a:lnTo>
                  <a:lnTo>
                    <a:pt x="17865" y="9325"/>
                  </a:lnTo>
                  <a:lnTo>
                    <a:pt x="17217" y="11931"/>
                  </a:lnTo>
                  <a:lnTo>
                    <a:pt x="16305" y="20151"/>
                  </a:lnTo>
                  <a:lnTo>
                    <a:pt x="15225" y="23911"/>
                  </a:lnTo>
                  <a:lnTo>
                    <a:pt x="13551" y="28323"/>
                  </a:lnTo>
                  <a:lnTo>
                    <a:pt x="11484" y="33169"/>
                  </a:lnTo>
                  <a:lnTo>
                    <a:pt x="10105" y="37353"/>
                  </a:lnTo>
                  <a:lnTo>
                    <a:pt x="9187" y="41094"/>
                  </a:lnTo>
                  <a:lnTo>
                    <a:pt x="8165" y="49696"/>
                  </a:lnTo>
                  <a:lnTo>
                    <a:pt x="7893" y="55991"/>
                  </a:lnTo>
                  <a:lnTo>
                    <a:pt x="7712" y="63045"/>
                  </a:lnTo>
                  <a:lnTo>
                    <a:pt x="6638" y="69652"/>
                  </a:lnTo>
                  <a:lnTo>
                    <a:pt x="4970" y="75962"/>
                  </a:lnTo>
                  <a:lnTo>
                    <a:pt x="2905" y="82074"/>
                  </a:lnTo>
                  <a:lnTo>
                    <a:pt x="1529" y="88053"/>
                  </a:lnTo>
                  <a:lnTo>
                    <a:pt x="611" y="93945"/>
                  </a:lnTo>
                  <a:lnTo>
                    <a:pt x="0" y="99778"/>
                  </a:lnTo>
                  <a:lnTo>
                    <a:pt x="544" y="106523"/>
                  </a:lnTo>
                  <a:lnTo>
                    <a:pt x="1860" y="113878"/>
                  </a:lnTo>
                  <a:lnTo>
                    <a:pt x="3689" y="121638"/>
                  </a:lnTo>
                  <a:lnTo>
                    <a:pt x="4909" y="128717"/>
                  </a:lnTo>
                  <a:lnTo>
                    <a:pt x="5722" y="135341"/>
                  </a:lnTo>
                  <a:lnTo>
                    <a:pt x="6264" y="141663"/>
                  </a:lnTo>
                  <a:lnTo>
                    <a:pt x="6626" y="147782"/>
                  </a:lnTo>
                  <a:lnTo>
                    <a:pt x="7027" y="159661"/>
                  </a:lnTo>
                  <a:lnTo>
                    <a:pt x="7320" y="201659"/>
                  </a:lnTo>
                  <a:lnTo>
                    <a:pt x="7340" y="219665"/>
                  </a:lnTo>
                  <a:lnTo>
                    <a:pt x="8295" y="226453"/>
                  </a:lnTo>
                  <a:lnTo>
                    <a:pt x="9885" y="233836"/>
                  </a:lnTo>
                  <a:lnTo>
                    <a:pt x="11897" y="241615"/>
                  </a:lnTo>
                  <a:lnTo>
                    <a:pt x="12286" y="248707"/>
                  </a:lnTo>
                  <a:lnTo>
                    <a:pt x="11593" y="255340"/>
                  </a:lnTo>
                  <a:lnTo>
                    <a:pt x="10178" y="261666"/>
                  </a:lnTo>
                  <a:lnTo>
                    <a:pt x="9235" y="266836"/>
                  </a:lnTo>
                  <a:lnTo>
                    <a:pt x="8606" y="271236"/>
                  </a:lnTo>
                  <a:lnTo>
                    <a:pt x="7907" y="279617"/>
                  </a:lnTo>
                  <a:lnTo>
                    <a:pt x="7597" y="289692"/>
                  </a:lnTo>
                  <a:lnTo>
                    <a:pt x="7370" y="306510"/>
                  </a:lnTo>
                  <a:lnTo>
                    <a:pt x="7348" y="31718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SMARTPenAnnotation130"/>
            <p:cNvSpPr/>
            <p:nvPr/>
          </p:nvSpPr>
          <p:spPr>
            <a:xfrm>
              <a:off x="1777364" y="4483535"/>
              <a:ext cx="231459" cy="248486"/>
            </a:xfrm>
            <a:custGeom>
              <a:avLst/>
              <a:gdLst/>
              <a:ahLst/>
              <a:cxnLst/>
              <a:rect l="0" t="0" r="0" b="0"/>
              <a:pathLst>
                <a:path w="231459" h="248486">
                  <a:moveTo>
                    <a:pt x="0" y="59890"/>
                  </a:moveTo>
                  <a:lnTo>
                    <a:pt x="0" y="39490"/>
                  </a:lnTo>
                  <a:lnTo>
                    <a:pt x="953" y="36765"/>
                  </a:lnTo>
                  <a:lnTo>
                    <a:pt x="4551" y="31197"/>
                  </a:lnTo>
                  <a:lnTo>
                    <a:pt x="9326" y="25547"/>
                  </a:lnTo>
                  <a:lnTo>
                    <a:pt x="14622" y="19861"/>
                  </a:lnTo>
                  <a:lnTo>
                    <a:pt x="20152" y="14159"/>
                  </a:lnTo>
                  <a:lnTo>
                    <a:pt x="23912" y="12258"/>
                  </a:lnTo>
                  <a:lnTo>
                    <a:pt x="28324" y="10990"/>
                  </a:lnTo>
                  <a:lnTo>
                    <a:pt x="33171" y="10145"/>
                  </a:lnTo>
                  <a:lnTo>
                    <a:pt x="38306" y="8629"/>
                  </a:lnTo>
                  <a:lnTo>
                    <a:pt x="43635" y="6666"/>
                  </a:lnTo>
                  <a:lnTo>
                    <a:pt x="49093" y="4405"/>
                  </a:lnTo>
                  <a:lnTo>
                    <a:pt x="55589" y="2897"/>
                  </a:lnTo>
                  <a:lnTo>
                    <a:pt x="62777" y="1892"/>
                  </a:lnTo>
                  <a:lnTo>
                    <a:pt x="76479" y="776"/>
                  </a:lnTo>
                  <a:lnTo>
                    <a:pt x="85743" y="279"/>
                  </a:lnTo>
                  <a:lnTo>
                    <a:pt x="95576" y="59"/>
                  </a:lnTo>
                  <a:lnTo>
                    <a:pt x="100865" y="0"/>
                  </a:lnTo>
                  <a:lnTo>
                    <a:pt x="106296" y="913"/>
                  </a:lnTo>
                  <a:lnTo>
                    <a:pt x="111822" y="2475"/>
                  </a:lnTo>
                  <a:lnTo>
                    <a:pt x="117410" y="4468"/>
                  </a:lnTo>
                  <a:lnTo>
                    <a:pt x="122089" y="6749"/>
                  </a:lnTo>
                  <a:lnTo>
                    <a:pt x="126160" y="9223"/>
                  </a:lnTo>
                  <a:lnTo>
                    <a:pt x="129827" y="11824"/>
                  </a:lnTo>
                  <a:lnTo>
                    <a:pt x="134177" y="15464"/>
                  </a:lnTo>
                  <a:lnTo>
                    <a:pt x="138981" y="19795"/>
                  </a:lnTo>
                  <a:lnTo>
                    <a:pt x="152305" y="32452"/>
                  </a:lnTo>
                  <a:lnTo>
                    <a:pt x="159131" y="40075"/>
                  </a:lnTo>
                  <a:lnTo>
                    <a:pt x="162285" y="44775"/>
                  </a:lnTo>
                  <a:lnTo>
                    <a:pt x="165340" y="49813"/>
                  </a:lnTo>
                  <a:lnTo>
                    <a:pt x="168329" y="56030"/>
                  </a:lnTo>
                  <a:lnTo>
                    <a:pt x="171275" y="63032"/>
                  </a:lnTo>
                  <a:lnTo>
                    <a:pt x="174191" y="70557"/>
                  </a:lnTo>
                  <a:lnTo>
                    <a:pt x="176135" y="78431"/>
                  </a:lnTo>
                  <a:lnTo>
                    <a:pt x="177431" y="86538"/>
                  </a:lnTo>
                  <a:lnTo>
                    <a:pt x="178295" y="94800"/>
                  </a:lnTo>
                  <a:lnTo>
                    <a:pt x="177918" y="102214"/>
                  </a:lnTo>
                  <a:lnTo>
                    <a:pt x="176715" y="109061"/>
                  </a:lnTo>
                  <a:lnTo>
                    <a:pt x="174960" y="115530"/>
                  </a:lnTo>
                  <a:lnTo>
                    <a:pt x="170470" y="130339"/>
                  </a:lnTo>
                  <a:lnTo>
                    <a:pt x="159827" y="163129"/>
                  </a:lnTo>
                  <a:lnTo>
                    <a:pt x="156081" y="170626"/>
                  </a:lnTo>
                  <a:lnTo>
                    <a:pt x="151679" y="177528"/>
                  </a:lnTo>
                  <a:lnTo>
                    <a:pt x="146840" y="184036"/>
                  </a:lnTo>
                  <a:lnTo>
                    <a:pt x="142661" y="190278"/>
                  </a:lnTo>
                  <a:lnTo>
                    <a:pt x="138922" y="196346"/>
                  </a:lnTo>
                  <a:lnTo>
                    <a:pt x="135477" y="202296"/>
                  </a:lnTo>
                  <a:lnTo>
                    <a:pt x="131276" y="208167"/>
                  </a:lnTo>
                  <a:lnTo>
                    <a:pt x="126570" y="213986"/>
                  </a:lnTo>
                  <a:lnTo>
                    <a:pt x="121528" y="219770"/>
                  </a:lnTo>
                  <a:lnTo>
                    <a:pt x="116261" y="224579"/>
                  </a:lnTo>
                  <a:lnTo>
                    <a:pt x="110845" y="228738"/>
                  </a:lnTo>
                  <a:lnTo>
                    <a:pt x="105329" y="232462"/>
                  </a:lnTo>
                  <a:lnTo>
                    <a:pt x="100700" y="235899"/>
                  </a:lnTo>
                  <a:lnTo>
                    <a:pt x="96661" y="239141"/>
                  </a:lnTo>
                  <a:lnTo>
                    <a:pt x="93016" y="242256"/>
                  </a:lnTo>
                  <a:lnTo>
                    <a:pt x="88681" y="244332"/>
                  </a:lnTo>
                  <a:lnTo>
                    <a:pt x="83885" y="245716"/>
                  </a:lnTo>
                  <a:lnTo>
                    <a:pt x="78784" y="246639"/>
                  </a:lnTo>
                  <a:lnTo>
                    <a:pt x="74430" y="247254"/>
                  </a:lnTo>
                  <a:lnTo>
                    <a:pt x="70575" y="247665"/>
                  </a:lnTo>
                  <a:lnTo>
                    <a:pt x="63752" y="248120"/>
                  </a:lnTo>
                  <a:lnTo>
                    <a:pt x="57545" y="248323"/>
                  </a:lnTo>
                  <a:lnTo>
                    <a:pt x="48695" y="248437"/>
                  </a:lnTo>
                  <a:lnTo>
                    <a:pt x="45798" y="247500"/>
                  </a:lnTo>
                  <a:lnTo>
                    <a:pt x="40040" y="243919"/>
                  </a:lnTo>
                  <a:lnTo>
                    <a:pt x="34306" y="239153"/>
                  </a:lnTo>
                  <a:lnTo>
                    <a:pt x="31443" y="236549"/>
                  </a:lnTo>
                  <a:lnTo>
                    <a:pt x="29535" y="233860"/>
                  </a:lnTo>
                  <a:lnTo>
                    <a:pt x="27414" y="228333"/>
                  </a:lnTo>
                  <a:lnTo>
                    <a:pt x="26849" y="224572"/>
                  </a:lnTo>
                  <a:lnTo>
                    <a:pt x="26472" y="220160"/>
                  </a:lnTo>
                  <a:lnTo>
                    <a:pt x="26053" y="211131"/>
                  </a:lnTo>
                  <a:lnTo>
                    <a:pt x="25867" y="203943"/>
                  </a:lnTo>
                  <a:lnTo>
                    <a:pt x="26770" y="199741"/>
                  </a:lnTo>
                  <a:lnTo>
                    <a:pt x="28324" y="195034"/>
                  </a:lnTo>
                  <a:lnTo>
                    <a:pt x="30313" y="189991"/>
                  </a:lnTo>
                  <a:lnTo>
                    <a:pt x="31639" y="185676"/>
                  </a:lnTo>
                  <a:lnTo>
                    <a:pt x="33112" y="178342"/>
                  </a:lnTo>
                  <a:lnTo>
                    <a:pt x="35410" y="175053"/>
                  </a:lnTo>
                  <a:lnTo>
                    <a:pt x="38847" y="171907"/>
                  </a:lnTo>
                  <a:lnTo>
                    <a:pt x="43043" y="168858"/>
                  </a:lnTo>
                  <a:lnTo>
                    <a:pt x="50245" y="162930"/>
                  </a:lnTo>
                  <a:lnTo>
                    <a:pt x="53500" y="160016"/>
                  </a:lnTo>
                  <a:lnTo>
                    <a:pt x="56622" y="158073"/>
                  </a:lnTo>
                  <a:lnTo>
                    <a:pt x="62630" y="155914"/>
                  </a:lnTo>
                  <a:lnTo>
                    <a:pt x="68476" y="154955"/>
                  </a:lnTo>
                  <a:lnTo>
                    <a:pt x="71368" y="154699"/>
                  </a:lnTo>
                  <a:lnTo>
                    <a:pt x="75201" y="153575"/>
                  </a:lnTo>
                  <a:lnTo>
                    <a:pt x="79662" y="151875"/>
                  </a:lnTo>
                  <a:lnTo>
                    <a:pt x="84541" y="149788"/>
                  </a:lnTo>
                  <a:lnTo>
                    <a:pt x="88746" y="149350"/>
                  </a:lnTo>
                  <a:lnTo>
                    <a:pt x="92501" y="150010"/>
                  </a:lnTo>
                  <a:lnTo>
                    <a:pt x="99214" y="152331"/>
                  </a:lnTo>
                  <a:lnTo>
                    <a:pt x="105373" y="153362"/>
                  </a:lnTo>
                  <a:lnTo>
                    <a:pt x="108349" y="154590"/>
                  </a:lnTo>
                  <a:lnTo>
                    <a:pt x="118040" y="160868"/>
                  </a:lnTo>
                  <a:lnTo>
                    <a:pt x="122509" y="163404"/>
                  </a:lnTo>
                  <a:lnTo>
                    <a:pt x="127393" y="166047"/>
                  </a:lnTo>
                  <a:lnTo>
                    <a:pt x="131601" y="168761"/>
                  </a:lnTo>
                  <a:lnTo>
                    <a:pt x="138817" y="174317"/>
                  </a:lnTo>
                  <a:lnTo>
                    <a:pt x="145199" y="179961"/>
                  </a:lnTo>
                  <a:lnTo>
                    <a:pt x="148235" y="182800"/>
                  </a:lnTo>
                  <a:lnTo>
                    <a:pt x="151211" y="186597"/>
                  </a:lnTo>
                  <a:lnTo>
                    <a:pt x="154147" y="191034"/>
                  </a:lnTo>
                  <a:lnTo>
                    <a:pt x="157058" y="195897"/>
                  </a:lnTo>
                  <a:lnTo>
                    <a:pt x="159950" y="200091"/>
                  </a:lnTo>
                  <a:lnTo>
                    <a:pt x="165704" y="207292"/>
                  </a:lnTo>
                  <a:lnTo>
                    <a:pt x="171437" y="213667"/>
                  </a:lnTo>
                  <a:lnTo>
                    <a:pt x="177159" y="219675"/>
                  </a:lnTo>
                  <a:lnTo>
                    <a:pt x="191452" y="234166"/>
                  </a:lnTo>
                  <a:lnTo>
                    <a:pt x="194310" y="236081"/>
                  </a:lnTo>
                  <a:lnTo>
                    <a:pt x="200025" y="238210"/>
                  </a:lnTo>
                  <a:lnTo>
                    <a:pt x="205740" y="239156"/>
                  </a:lnTo>
                  <a:lnTo>
                    <a:pt x="208598" y="239408"/>
                  </a:lnTo>
                  <a:lnTo>
                    <a:pt x="211455" y="240528"/>
                  </a:lnTo>
                  <a:lnTo>
                    <a:pt x="217171" y="244314"/>
                  </a:lnTo>
                  <a:lnTo>
                    <a:pt x="222886" y="246631"/>
                  </a:lnTo>
                  <a:lnTo>
                    <a:pt x="231458" y="24848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20" name="SMARTPenAnnotation131"/>
            <p:cNvSpPr/>
            <p:nvPr/>
          </p:nvSpPr>
          <p:spPr>
            <a:xfrm>
              <a:off x="2129370" y="4457807"/>
              <a:ext cx="192972" cy="316917"/>
            </a:xfrm>
            <a:custGeom>
              <a:avLst/>
              <a:gdLst/>
              <a:ahLst/>
              <a:cxnLst/>
              <a:rect l="0" t="0" r="0" b="0"/>
              <a:pathLst>
                <a:path w="192972" h="316917">
                  <a:moveTo>
                    <a:pt x="93764" y="17038"/>
                  </a:moveTo>
                  <a:lnTo>
                    <a:pt x="93764" y="12487"/>
                  </a:lnTo>
                  <a:lnTo>
                    <a:pt x="92812" y="11146"/>
                  </a:lnTo>
                  <a:lnTo>
                    <a:pt x="91224" y="10252"/>
                  </a:lnTo>
                  <a:lnTo>
                    <a:pt x="86384" y="8818"/>
                  </a:lnTo>
                  <a:lnTo>
                    <a:pt x="85987" y="7748"/>
                  </a:lnTo>
                  <a:lnTo>
                    <a:pt x="85297" y="1115"/>
                  </a:lnTo>
                  <a:lnTo>
                    <a:pt x="84309" y="708"/>
                  </a:lnTo>
                  <a:lnTo>
                    <a:pt x="78369" y="134"/>
                  </a:lnTo>
                  <a:lnTo>
                    <a:pt x="73269" y="0"/>
                  </a:lnTo>
                  <a:lnTo>
                    <a:pt x="70576" y="916"/>
                  </a:lnTo>
                  <a:lnTo>
                    <a:pt x="65044" y="4476"/>
                  </a:lnTo>
                  <a:lnTo>
                    <a:pt x="59409" y="9232"/>
                  </a:lnTo>
                  <a:lnTo>
                    <a:pt x="53731" y="14521"/>
                  </a:lnTo>
                  <a:lnTo>
                    <a:pt x="48031" y="20047"/>
                  </a:lnTo>
                  <a:lnTo>
                    <a:pt x="42324" y="28217"/>
                  </a:lnTo>
                  <a:lnTo>
                    <a:pt x="39468" y="33063"/>
                  </a:lnTo>
                  <a:lnTo>
                    <a:pt x="35659" y="37246"/>
                  </a:lnTo>
                  <a:lnTo>
                    <a:pt x="31215" y="40988"/>
                  </a:lnTo>
                  <a:lnTo>
                    <a:pt x="26348" y="44435"/>
                  </a:lnTo>
                  <a:lnTo>
                    <a:pt x="22150" y="48637"/>
                  </a:lnTo>
                  <a:lnTo>
                    <a:pt x="18399" y="53344"/>
                  </a:lnTo>
                  <a:lnTo>
                    <a:pt x="14946" y="58387"/>
                  </a:lnTo>
                  <a:lnTo>
                    <a:pt x="11691" y="62701"/>
                  </a:lnTo>
                  <a:lnTo>
                    <a:pt x="8569" y="66530"/>
                  </a:lnTo>
                  <a:lnTo>
                    <a:pt x="5535" y="70035"/>
                  </a:lnTo>
                  <a:lnTo>
                    <a:pt x="2164" y="76470"/>
                  </a:lnTo>
                  <a:lnTo>
                    <a:pt x="666" y="82505"/>
                  </a:lnTo>
                  <a:lnTo>
                    <a:pt x="0" y="88362"/>
                  </a:lnTo>
                  <a:lnTo>
                    <a:pt x="774" y="91257"/>
                  </a:lnTo>
                  <a:lnTo>
                    <a:pt x="5464" y="99883"/>
                  </a:lnTo>
                  <a:lnTo>
                    <a:pt x="6895" y="105610"/>
                  </a:lnTo>
                  <a:lnTo>
                    <a:pt x="8229" y="107519"/>
                  </a:lnTo>
                  <a:lnTo>
                    <a:pt x="10071" y="108791"/>
                  </a:lnTo>
                  <a:lnTo>
                    <a:pt x="15610" y="111157"/>
                  </a:lnTo>
                  <a:lnTo>
                    <a:pt x="24421" y="115383"/>
                  </a:lnTo>
                  <a:lnTo>
                    <a:pt x="28486" y="116891"/>
                  </a:lnTo>
                  <a:lnTo>
                    <a:pt x="32148" y="117897"/>
                  </a:lnTo>
                  <a:lnTo>
                    <a:pt x="35542" y="118567"/>
                  </a:lnTo>
                  <a:lnTo>
                    <a:pt x="39709" y="119967"/>
                  </a:lnTo>
                  <a:lnTo>
                    <a:pt x="44393" y="121852"/>
                  </a:lnTo>
                  <a:lnTo>
                    <a:pt x="49420" y="124061"/>
                  </a:lnTo>
                  <a:lnTo>
                    <a:pt x="53724" y="126487"/>
                  </a:lnTo>
                  <a:lnTo>
                    <a:pt x="57546" y="129056"/>
                  </a:lnTo>
                  <a:lnTo>
                    <a:pt x="61046" y="131722"/>
                  </a:lnTo>
                  <a:lnTo>
                    <a:pt x="65285" y="133499"/>
                  </a:lnTo>
                  <a:lnTo>
                    <a:pt x="70016" y="134683"/>
                  </a:lnTo>
                  <a:lnTo>
                    <a:pt x="75074" y="135473"/>
                  </a:lnTo>
                  <a:lnTo>
                    <a:pt x="80352" y="136952"/>
                  </a:lnTo>
                  <a:lnTo>
                    <a:pt x="85775" y="138891"/>
                  </a:lnTo>
                  <a:lnTo>
                    <a:pt x="91296" y="141135"/>
                  </a:lnTo>
                  <a:lnTo>
                    <a:pt x="95929" y="143585"/>
                  </a:lnTo>
                  <a:lnTo>
                    <a:pt x="99970" y="146170"/>
                  </a:lnTo>
                  <a:lnTo>
                    <a:pt x="103616" y="148845"/>
                  </a:lnTo>
                  <a:lnTo>
                    <a:pt x="107952" y="151582"/>
                  </a:lnTo>
                  <a:lnTo>
                    <a:pt x="112748" y="154359"/>
                  </a:lnTo>
                  <a:lnTo>
                    <a:pt x="117850" y="157163"/>
                  </a:lnTo>
                  <a:lnTo>
                    <a:pt x="122204" y="159984"/>
                  </a:lnTo>
                  <a:lnTo>
                    <a:pt x="126059" y="162818"/>
                  </a:lnTo>
                  <a:lnTo>
                    <a:pt x="129582" y="165660"/>
                  </a:lnTo>
                  <a:lnTo>
                    <a:pt x="133835" y="169459"/>
                  </a:lnTo>
                  <a:lnTo>
                    <a:pt x="143641" y="178760"/>
                  </a:lnTo>
                  <a:lnTo>
                    <a:pt x="147971" y="183908"/>
                  </a:lnTo>
                  <a:lnTo>
                    <a:pt x="151809" y="189245"/>
                  </a:lnTo>
                  <a:lnTo>
                    <a:pt x="155321" y="194707"/>
                  </a:lnTo>
                  <a:lnTo>
                    <a:pt x="157662" y="200254"/>
                  </a:lnTo>
                  <a:lnTo>
                    <a:pt x="159223" y="205857"/>
                  </a:lnTo>
                  <a:lnTo>
                    <a:pt x="160264" y="211497"/>
                  </a:lnTo>
                  <a:lnTo>
                    <a:pt x="160957" y="217162"/>
                  </a:lnTo>
                  <a:lnTo>
                    <a:pt x="161420" y="222844"/>
                  </a:lnTo>
                  <a:lnTo>
                    <a:pt x="161728" y="228537"/>
                  </a:lnTo>
                  <a:lnTo>
                    <a:pt x="162070" y="239943"/>
                  </a:lnTo>
                  <a:lnTo>
                    <a:pt x="162162" y="245651"/>
                  </a:lnTo>
                  <a:lnTo>
                    <a:pt x="161270" y="251361"/>
                  </a:lnTo>
                  <a:lnTo>
                    <a:pt x="159723" y="257073"/>
                  </a:lnTo>
                  <a:lnTo>
                    <a:pt x="157740" y="262787"/>
                  </a:lnTo>
                  <a:lnTo>
                    <a:pt x="155535" y="271674"/>
                  </a:lnTo>
                  <a:lnTo>
                    <a:pt x="154948" y="275378"/>
                  </a:lnTo>
                  <a:lnTo>
                    <a:pt x="149214" y="284573"/>
                  </a:lnTo>
                  <a:lnTo>
                    <a:pt x="145019" y="289692"/>
                  </a:lnTo>
                  <a:lnTo>
                    <a:pt x="141269" y="294057"/>
                  </a:lnTo>
                  <a:lnTo>
                    <a:pt x="137817" y="297920"/>
                  </a:lnTo>
                  <a:lnTo>
                    <a:pt x="131441" y="304751"/>
                  </a:lnTo>
                  <a:lnTo>
                    <a:pt x="125432" y="310963"/>
                  </a:lnTo>
                  <a:lnTo>
                    <a:pt x="121544" y="313000"/>
                  </a:lnTo>
                  <a:lnTo>
                    <a:pt x="117046" y="314359"/>
                  </a:lnTo>
                  <a:lnTo>
                    <a:pt x="112143" y="315264"/>
                  </a:lnTo>
                  <a:lnTo>
                    <a:pt x="107922" y="315868"/>
                  </a:lnTo>
                  <a:lnTo>
                    <a:pt x="104155" y="316270"/>
                  </a:lnTo>
                  <a:lnTo>
                    <a:pt x="100692" y="316538"/>
                  </a:lnTo>
                  <a:lnTo>
                    <a:pt x="97430" y="316717"/>
                  </a:lnTo>
                  <a:lnTo>
                    <a:pt x="91266" y="316916"/>
                  </a:lnTo>
                  <a:lnTo>
                    <a:pt x="88289" y="316017"/>
                  </a:lnTo>
                  <a:lnTo>
                    <a:pt x="82441" y="312478"/>
                  </a:lnTo>
                  <a:lnTo>
                    <a:pt x="76667" y="310269"/>
                  </a:lnTo>
                  <a:lnTo>
                    <a:pt x="73793" y="309680"/>
                  </a:lnTo>
                  <a:lnTo>
                    <a:pt x="68061" y="306486"/>
                  </a:lnTo>
                  <a:lnTo>
                    <a:pt x="65199" y="304301"/>
                  </a:lnTo>
                  <a:lnTo>
                    <a:pt x="59479" y="301873"/>
                  </a:lnTo>
                  <a:lnTo>
                    <a:pt x="56620" y="301225"/>
                  </a:lnTo>
                  <a:lnTo>
                    <a:pt x="55666" y="298888"/>
                  </a:lnTo>
                  <a:lnTo>
                    <a:pt x="55983" y="295426"/>
                  </a:lnTo>
                  <a:lnTo>
                    <a:pt x="57923" y="287451"/>
                  </a:lnTo>
                  <a:lnTo>
                    <a:pt x="58785" y="280732"/>
                  </a:lnTo>
                  <a:lnTo>
                    <a:pt x="59168" y="272030"/>
                  </a:lnTo>
                  <a:lnTo>
                    <a:pt x="59270" y="267042"/>
                  </a:lnTo>
                  <a:lnTo>
                    <a:pt x="60291" y="262765"/>
                  </a:lnTo>
                  <a:lnTo>
                    <a:pt x="63965" y="255472"/>
                  </a:lnTo>
                  <a:lnTo>
                    <a:pt x="66233" y="246516"/>
                  </a:lnTo>
                  <a:lnTo>
                    <a:pt x="66838" y="241461"/>
                  </a:lnTo>
                  <a:lnTo>
                    <a:pt x="69146" y="236186"/>
                  </a:lnTo>
                  <a:lnTo>
                    <a:pt x="72589" y="230764"/>
                  </a:lnTo>
                  <a:lnTo>
                    <a:pt x="76790" y="225244"/>
                  </a:lnTo>
                  <a:lnTo>
                    <a:pt x="80543" y="219660"/>
                  </a:lnTo>
                  <a:lnTo>
                    <a:pt x="83998" y="214031"/>
                  </a:lnTo>
                  <a:lnTo>
                    <a:pt x="87254" y="208374"/>
                  </a:lnTo>
                  <a:lnTo>
                    <a:pt x="93411" y="197009"/>
                  </a:lnTo>
                  <a:lnTo>
                    <a:pt x="96386" y="191311"/>
                  </a:lnTo>
                  <a:lnTo>
                    <a:pt x="100275" y="186559"/>
                  </a:lnTo>
                  <a:lnTo>
                    <a:pt x="104772" y="182439"/>
                  </a:lnTo>
                  <a:lnTo>
                    <a:pt x="109675" y="178741"/>
                  </a:lnTo>
                  <a:lnTo>
                    <a:pt x="113897" y="174370"/>
                  </a:lnTo>
                  <a:lnTo>
                    <a:pt x="117663" y="169550"/>
                  </a:lnTo>
                  <a:lnTo>
                    <a:pt x="121127" y="164433"/>
                  </a:lnTo>
                  <a:lnTo>
                    <a:pt x="125341" y="159117"/>
                  </a:lnTo>
                  <a:lnTo>
                    <a:pt x="130056" y="153666"/>
                  </a:lnTo>
                  <a:lnTo>
                    <a:pt x="139421" y="143484"/>
                  </a:lnTo>
                  <a:lnTo>
                    <a:pt x="146759" y="135784"/>
                  </a:lnTo>
                  <a:lnTo>
                    <a:pt x="150049" y="131444"/>
                  </a:lnTo>
                  <a:lnTo>
                    <a:pt x="153195" y="126646"/>
                  </a:lnTo>
                  <a:lnTo>
                    <a:pt x="156245" y="121543"/>
                  </a:lnTo>
                  <a:lnTo>
                    <a:pt x="162174" y="113332"/>
                  </a:lnTo>
                  <a:lnTo>
                    <a:pt x="167983" y="106507"/>
                  </a:lnTo>
                  <a:lnTo>
                    <a:pt x="173741" y="100300"/>
                  </a:lnTo>
                  <a:lnTo>
                    <a:pt x="182337" y="91449"/>
                  </a:lnTo>
                  <a:lnTo>
                    <a:pt x="184245" y="88553"/>
                  </a:lnTo>
                  <a:lnTo>
                    <a:pt x="186366" y="82795"/>
                  </a:lnTo>
                  <a:lnTo>
                    <a:pt x="187308" y="74521"/>
                  </a:lnTo>
                  <a:lnTo>
                    <a:pt x="187727" y="65446"/>
                  </a:lnTo>
                  <a:lnTo>
                    <a:pt x="187913" y="58237"/>
                  </a:lnTo>
                  <a:lnTo>
                    <a:pt x="188915" y="54982"/>
                  </a:lnTo>
                  <a:lnTo>
                    <a:pt x="192569" y="48824"/>
                  </a:lnTo>
                  <a:lnTo>
                    <a:pt x="192971" y="45849"/>
                  </a:lnTo>
                  <a:lnTo>
                    <a:pt x="192287" y="42913"/>
                  </a:lnTo>
                  <a:lnTo>
                    <a:pt x="190879" y="40002"/>
                  </a:lnTo>
                  <a:lnTo>
                    <a:pt x="189314" y="31689"/>
                  </a:lnTo>
                  <a:lnTo>
                    <a:pt x="188897" y="26806"/>
                  </a:lnTo>
                  <a:lnTo>
                    <a:pt x="186713" y="22597"/>
                  </a:lnTo>
                  <a:lnTo>
                    <a:pt x="183353" y="18839"/>
                  </a:lnTo>
                  <a:lnTo>
                    <a:pt x="173373" y="10515"/>
                  </a:lnTo>
                  <a:lnTo>
                    <a:pt x="169469" y="6836"/>
                  </a:lnTo>
                  <a:lnTo>
                    <a:pt x="167094" y="4522"/>
                  </a:lnTo>
                  <a:lnTo>
                    <a:pt x="163606" y="2979"/>
                  </a:lnTo>
                  <a:lnTo>
                    <a:pt x="159375" y="1950"/>
                  </a:lnTo>
                  <a:lnTo>
                    <a:pt x="154650" y="1264"/>
                  </a:lnTo>
                  <a:lnTo>
                    <a:pt x="150547" y="807"/>
                  </a:lnTo>
                  <a:lnTo>
                    <a:pt x="146860" y="502"/>
                  </a:lnTo>
                  <a:lnTo>
                    <a:pt x="143449" y="299"/>
                  </a:lnTo>
                  <a:lnTo>
                    <a:pt x="140222" y="1116"/>
                  </a:lnTo>
                  <a:lnTo>
                    <a:pt x="137119" y="2613"/>
                  </a:lnTo>
                  <a:lnTo>
                    <a:pt x="129845" y="7309"/>
                  </a:lnTo>
                  <a:lnTo>
                    <a:pt x="126310" y="10491"/>
                  </a:lnTo>
                  <a:lnTo>
                    <a:pt x="119482" y="1703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21" name="SMARTPenAnnotation132"/>
            <p:cNvSpPr/>
            <p:nvPr/>
          </p:nvSpPr>
          <p:spPr>
            <a:xfrm>
              <a:off x="2514953" y="4560731"/>
              <a:ext cx="188202" cy="342225"/>
            </a:xfrm>
            <a:custGeom>
              <a:avLst/>
              <a:gdLst/>
              <a:ahLst/>
              <a:cxnLst/>
              <a:rect l="0" t="0" r="0" b="0"/>
              <a:pathLst>
                <a:path w="188202" h="342225">
                  <a:moveTo>
                    <a:pt x="16791" y="42701"/>
                  </a:moveTo>
                  <a:lnTo>
                    <a:pt x="12241" y="42701"/>
                  </a:lnTo>
                  <a:lnTo>
                    <a:pt x="10900" y="43654"/>
                  </a:lnTo>
                  <a:lnTo>
                    <a:pt x="10006" y="45241"/>
                  </a:lnTo>
                  <a:lnTo>
                    <a:pt x="9411" y="47252"/>
                  </a:lnTo>
                  <a:lnTo>
                    <a:pt x="8748" y="54566"/>
                  </a:lnTo>
                  <a:lnTo>
                    <a:pt x="8454" y="64167"/>
                  </a:lnTo>
                  <a:lnTo>
                    <a:pt x="8233" y="105334"/>
                  </a:lnTo>
                  <a:lnTo>
                    <a:pt x="8228" y="113032"/>
                  </a:lnTo>
                  <a:lnTo>
                    <a:pt x="7273" y="120068"/>
                  </a:lnTo>
                  <a:lnTo>
                    <a:pt x="5683" y="126665"/>
                  </a:lnTo>
                  <a:lnTo>
                    <a:pt x="3671" y="132966"/>
                  </a:lnTo>
                  <a:lnTo>
                    <a:pt x="2329" y="139073"/>
                  </a:lnTo>
                  <a:lnTo>
                    <a:pt x="1435" y="145049"/>
                  </a:lnTo>
                  <a:lnTo>
                    <a:pt x="839" y="150938"/>
                  </a:lnTo>
                  <a:lnTo>
                    <a:pt x="441" y="156769"/>
                  </a:lnTo>
                  <a:lnTo>
                    <a:pt x="177" y="162562"/>
                  </a:lnTo>
                  <a:lnTo>
                    <a:pt x="0" y="168328"/>
                  </a:lnTo>
                  <a:lnTo>
                    <a:pt x="834" y="173125"/>
                  </a:lnTo>
                  <a:lnTo>
                    <a:pt x="4302" y="180995"/>
                  </a:lnTo>
                  <a:lnTo>
                    <a:pt x="9018" y="187667"/>
                  </a:lnTo>
                  <a:lnTo>
                    <a:pt x="15256" y="195162"/>
                  </a:lnTo>
                  <a:lnTo>
                    <a:pt x="16720" y="195777"/>
                  </a:lnTo>
                  <a:lnTo>
                    <a:pt x="20887" y="196459"/>
                  </a:lnTo>
                  <a:lnTo>
                    <a:pt x="25914" y="196763"/>
                  </a:lnTo>
                  <a:lnTo>
                    <a:pt x="28588" y="196844"/>
                  </a:lnTo>
                  <a:lnTo>
                    <a:pt x="31324" y="195946"/>
                  </a:lnTo>
                  <a:lnTo>
                    <a:pt x="36903" y="192407"/>
                  </a:lnTo>
                  <a:lnTo>
                    <a:pt x="42557" y="187660"/>
                  </a:lnTo>
                  <a:lnTo>
                    <a:pt x="45399" y="185060"/>
                  </a:lnTo>
                  <a:lnTo>
                    <a:pt x="51096" y="177092"/>
                  </a:lnTo>
                  <a:lnTo>
                    <a:pt x="56803" y="168153"/>
                  </a:lnTo>
                  <a:lnTo>
                    <a:pt x="62514" y="161005"/>
                  </a:lnTo>
                  <a:lnTo>
                    <a:pt x="66323" y="156813"/>
                  </a:lnTo>
                  <a:lnTo>
                    <a:pt x="75635" y="147075"/>
                  </a:lnTo>
                  <a:lnTo>
                    <a:pt x="78881" y="140858"/>
                  </a:lnTo>
                  <a:lnTo>
                    <a:pt x="81044" y="133857"/>
                  </a:lnTo>
                  <a:lnTo>
                    <a:pt x="82487" y="126332"/>
                  </a:lnTo>
                  <a:lnTo>
                    <a:pt x="84401" y="119410"/>
                  </a:lnTo>
                  <a:lnTo>
                    <a:pt x="86630" y="112891"/>
                  </a:lnTo>
                  <a:lnTo>
                    <a:pt x="89068" y="106639"/>
                  </a:lnTo>
                  <a:lnTo>
                    <a:pt x="94317" y="92073"/>
                  </a:lnTo>
                  <a:lnTo>
                    <a:pt x="97050" y="84188"/>
                  </a:lnTo>
                  <a:lnTo>
                    <a:pt x="100777" y="77027"/>
                  </a:lnTo>
                  <a:lnTo>
                    <a:pt x="105167" y="70347"/>
                  </a:lnTo>
                  <a:lnTo>
                    <a:pt x="109998" y="63989"/>
                  </a:lnTo>
                  <a:lnTo>
                    <a:pt x="114172" y="57846"/>
                  </a:lnTo>
                  <a:lnTo>
                    <a:pt x="117907" y="51845"/>
                  </a:lnTo>
                  <a:lnTo>
                    <a:pt x="121349" y="45940"/>
                  </a:lnTo>
                  <a:lnTo>
                    <a:pt x="123644" y="40097"/>
                  </a:lnTo>
                  <a:lnTo>
                    <a:pt x="125174" y="34298"/>
                  </a:lnTo>
                  <a:lnTo>
                    <a:pt x="126194" y="28526"/>
                  </a:lnTo>
                  <a:lnTo>
                    <a:pt x="129867" y="19574"/>
                  </a:lnTo>
                  <a:lnTo>
                    <a:pt x="134675" y="12420"/>
                  </a:lnTo>
                  <a:lnTo>
                    <a:pt x="139987" y="6065"/>
                  </a:lnTo>
                  <a:lnTo>
                    <a:pt x="145239" y="0"/>
                  </a:lnTo>
                  <a:lnTo>
                    <a:pt x="145361" y="9185"/>
                  </a:lnTo>
                  <a:lnTo>
                    <a:pt x="145367" y="11784"/>
                  </a:lnTo>
                  <a:lnTo>
                    <a:pt x="146323" y="14470"/>
                  </a:lnTo>
                  <a:lnTo>
                    <a:pt x="151268" y="22800"/>
                  </a:lnTo>
                  <a:lnTo>
                    <a:pt x="152759" y="28459"/>
                  </a:lnTo>
                  <a:lnTo>
                    <a:pt x="153421" y="36689"/>
                  </a:lnTo>
                  <a:lnTo>
                    <a:pt x="153598" y="41550"/>
                  </a:lnTo>
                  <a:lnTo>
                    <a:pt x="156334" y="52032"/>
                  </a:lnTo>
                  <a:lnTo>
                    <a:pt x="160726" y="62088"/>
                  </a:lnTo>
                  <a:lnTo>
                    <a:pt x="165852" y="69732"/>
                  </a:lnTo>
                  <a:lnTo>
                    <a:pt x="167600" y="75010"/>
                  </a:lnTo>
                  <a:lnTo>
                    <a:pt x="168766" y="81385"/>
                  </a:lnTo>
                  <a:lnTo>
                    <a:pt x="169543" y="88493"/>
                  </a:lnTo>
                  <a:lnTo>
                    <a:pt x="170061" y="95137"/>
                  </a:lnTo>
                  <a:lnTo>
                    <a:pt x="170406" y="101471"/>
                  </a:lnTo>
                  <a:lnTo>
                    <a:pt x="170636" y="107598"/>
                  </a:lnTo>
                  <a:lnTo>
                    <a:pt x="171742" y="113589"/>
                  </a:lnTo>
                  <a:lnTo>
                    <a:pt x="173432" y="119487"/>
                  </a:lnTo>
                  <a:lnTo>
                    <a:pt x="180361" y="139430"/>
                  </a:lnTo>
                  <a:lnTo>
                    <a:pt x="182988" y="147192"/>
                  </a:lnTo>
                  <a:lnTo>
                    <a:pt x="184739" y="155224"/>
                  </a:lnTo>
                  <a:lnTo>
                    <a:pt x="185907" y="163437"/>
                  </a:lnTo>
                  <a:lnTo>
                    <a:pt x="186685" y="171769"/>
                  </a:lnTo>
                  <a:lnTo>
                    <a:pt x="187204" y="179229"/>
                  </a:lnTo>
                  <a:lnTo>
                    <a:pt x="187550" y="186107"/>
                  </a:lnTo>
                  <a:lnTo>
                    <a:pt x="187934" y="198830"/>
                  </a:lnTo>
                  <a:lnTo>
                    <a:pt x="188181" y="225059"/>
                  </a:lnTo>
                  <a:lnTo>
                    <a:pt x="188201" y="232853"/>
                  </a:lnTo>
                  <a:lnTo>
                    <a:pt x="187262" y="239955"/>
                  </a:lnTo>
                  <a:lnTo>
                    <a:pt x="185683" y="246593"/>
                  </a:lnTo>
                  <a:lnTo>
                    <a:pt x="183679" y="252924"/>
                  </a:lnTo>
                  <a:lnTo>
                    <a:pt x="181389" y="259050"/>
                  </a:lnTo>
                  <a:lnTo>
                    <a:pt x="178911" y="265039"/>
                  </a:lnTo>
                  <a:lnTo>
                    <a:pt x="176306" y="270936"/>
                  </a:lnTo>
                  <a:lnTo>
                    <a:pt x="174570" y="276772"/>
                  </a:lnTo>
                  <a:lnTo>
                    <a:pt x="173412" y="282569"/>
                  </a:lnTo>
                  <a:lnTo>
                    <a:pt x="172640" y="288338"/>
                  </a:lnTo>
                  <a:lnTo>
                    <a:pt x="170221" y="294089"/>
                  </a:lnTo>
                  <a:lnTo>
                    <a:pt x="166703" y="299828"/>
                  </a:lnTo>
                  <a:lnTo>
                    <a:pt x="162452" y="305559"/>
                  </a:lnTo>
                  <a:lnTo>
                    <a:pt x="158666" y="310332"/>
                  </a:lnTo>
                  <a:lnTo>
                    <a:pt x="155190" y="314467"/>
                  </a:lnTo>
                  <a:lnTo>
                    <a:pt x="151919" y="318176"/>
                  </a:lnTo>
                  <a:lnTo>
                    <a:pt x="145746" y="324837"/>
                  </a:lnTo>
                  <a:lnTo>
                    <a:pt x="136915" y="333942"/>
                  </a:lnTo>
                  <a:lnTo>
                    <a:pt x="134022" y="336874"/>
                  </a:lnTo>
                  <a:lnTo>
                    <a:pt x="131140" y="338829"/>
                  </a:lnTo>
                  <a:lnTo>
                    <a:pt x="125398" y="341001"/>
                  </a:lnTo>
                  <a:lnTo>
                    <a:pt x="119671" y="341966"/>
                  </a:lnTo>
                  <a:lnTo>
                    <a:pt x="116810" y="342224"/>
                  </a:lnTo>
                  <a:lnTo>
                    <a:pt x="112998" y="341443"/>
                  </a:lnTo>
                  <a:lnTo>
                    <a:pt x="108552" y="339970"/>
                  </a:lnTo>
                  <a:lnTo>
                    <a:pt x="103683" y="338035"/>
                  </a:lnTo>
                  <a:lnTo>
                    <a:pt x="99484" y="336746"/>
                  </a:lnTo>
                  <a:lnTo>
                    <a:pt x="95732" y="335886"/>
                  </a:lnTo>
                  <a:lnTo>
                    <a:pt x="92278" y="335312"/>
                  </a:lnTo>
                  <a:lnTo>
                    <a:pt x="89024" y="333978"/>
                  </a:lnTo>
                  <a:lnTo>
                    <a:pt x="85902" y="332136"/>
                  </a:lnTo>
                  <a:lnTo>
                    <a:pt x="82867" y="329954"/>
                  </a:lnTo>
                  <a:lnTo>
                    <a:pt x="79892" y="328501"/>
                  </a:lnTo>
                  <a:lnTo>
                    <a:pt x="74046" y="326886"/>
                  </a:lnTo>
                  <a:lnTo>
                    <a:pt x="68273" y="323628"/>
                  </a:lnTo>
                  <a:lnTo>
                    <a:pt x="65400" y="321426"/>
                  </a:lnTo>
                  <a:lnTo>
                    <a:pt x="63485" y="319005"/>
                  </a:lnTo>
                  <a:lnTo>
                    <a:pt x="62208" y="316439"/>
                  </a:lnTo>
                  <a:lnTo>
                    <a:pt x="60789" y="311047"/>
                  </a:lnTo>
                  <a:lnTo>
                    <a:pt x="59990" y="302657"/>
                  </a:lnTo>
                  <a:lnTo>
                    <a:pt x="59654" y="29130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23" name="SMARTPenAnnotation133"/>
            <p:cNvSpPr/>
            <p:nvPr/>
          </p:nvSpPr>
          <p:spPr>
            <a:xfrm>
              <a:off x="2994660" y="4551997"/>
              <a:ext cx="162878" cy="8574"/>
            </a:xfrm>
            <a:custGeom>
              <a:avLst/>
              <a:gdLst/>
              <a:ahLst/>
              <a:cxnLst/>
              <a:rect l="0" t="0" r="0" b="0"/>
              <a:pathLst>
                <a:path w="162878" h="8574">
                  <a:moveTo>
                    <a:pt x="0" y="8573"/>
                  </a:moveTo>
                  <a:lnTo>
                    <a:pt x="27780" y="8573"/>
                  </a:lnTo>
                  <a:lnTo>
                    <a:pt x="31855" y="7620"/>
                  </a:lnTo>
                  <a:lnTo>
                    <a:pt x="36477" y="6033"/>
                  </a:lnTo>
                  <a:lnTo>
                    <a:pt x="41462" y="4022"/>
                  </a:lnTo>
                  <a:lnTo>
                    <a:pt x="46691" y="2681"/>
                  </a:lnTo>
                  <a:lnTo>
                    <a:pt x="52082" y="1787"/>
                  </a:lnTo>
                  <a:lnTo>
                    <a:pt x="57581" y="1192"/>
                  </a:lnTo>
                  <a:lnTo>
                    <a:pt x="63152" y="794"/>
                  </a:lnTo>
                  <a:lnTo>
                    <a:pt x="68772" y="530"/>
                  </a:lnTo>
                  <a:lnTo>
                    <a:pt x="80095" y="235"/>
                  </a:lnTo>
                  <a:lnTo>
                    <a:pt x="162877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24" name="SMARTPenAnnotation134"/>
            <p:cNvSpPr/>
            <p:nvPr/>
          </p:nvSpPr>
          <p:spPr>
            <a:xfrm>
              <a:off x="2951797" y="4629150"/>
              <a:ext cx="248604" cy="42863"/>
            </a:xfrm>
            <a:custGeom>
              <a:avLst/>
              <a:gdLst/>
              <a:ahLst/>
              <a:cxnLst/>
              <a:rect l="0" t="0" r="0" b="0"/>
              <a:pathLst>
                <a:path w="248604" h="42863">
                  <a:moveTo>
                    <a:pt x="0" y="42862"/>
                  </a:moveTo>
                  <a:lnTo>
                    <a:pt x="41733" y="42862"/>
                  </a:lnTo>
                  <a:lnTo>
                    <a:pt x="46872" y="41910"/>
                  </a:lnTo>
                  <a:lnTo>
                    <a:pt x="52203" y="40322"/>
                  </a:lnTo>
                  <a:lnTo>
                    <a:pt x="57662" y="38312"/>
                  </a:lnTo>
                  <a:lnTo>
                    <a:pt x="63206" y="36018"/>
                  </a:lnTo>
                  <a:lnTo>
                    <a:pt x="68807" y="33537"/>
                  </a:lnTo>
                  <a:lnTo>
                    <a:pt x="74447" y="30931"/>
                  </a:lnTo>
                  <a:lnTo>
                    <a:pt x="81064" y="29193"/>
                  </a:lnTo>
                  <a:lnTo>
                    <a:pt x="88332" y="28035"/>
                  </a:lnTo>
                  <a:lnTo>
                    <a:pt x="96036" y="27262"/>
                  </a:lnTo>
                  <a:lnTo>
                    <a:pt x="104029" y="25794"/>
                  </a:lnTo>
                  <a:lnTo>
                    <a:pt x="112215" y="23864"/>
                  </a:lnTo>
                  <a:lnTo>
                    <a:pt x="120530" y="21624"/>
                  </a:lnTo>
                  <a:lnTo>
                    <a:pt x="137389" y="16596"/>
                  </a:lnTo>
                  <a:lnTo>
                    <a:pt x="145885" y="13921"/>
                  </a:lnTo>
                  <a:lnTo>
                    <a:pt x="154407" y="12138"/>
                  </a:lnTo>
                  <a:lnTo>
                    <a:pt x="162945" y="10950"/>
                  </a:lnTo>
                  <a:lnTo>
                    <a:pt x="171495" y="10157"/>
                  </a:lnTo>
                  <a:lnTo>
                    <a:pt x="179100" y="9628"/>
                  </a:lnTo>
                  <a:lnTo>
                    <a:pt x="186075" y="9276"/>
                  </a:lnTo>
                  <a:lnTo>
                    <a:pt x="192630" y="9042"/>
                  </a:lnTo>
                  <a:lnTo>
                    <a:pt x="215508" y="8711"/>
                  </a:lnTo>
                  <a:lnTo>
                    <a:pt x="222729" y="7713"/>
                  </a:lnTo>
                  <a:lnTo>
                    <a:pt x="229449" y="6094"/>
                  </a:lnTo>
                  <a:lnTo>
                    <a:pt x="248603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25" name="SMARTPenAnnotation135"/>
            <p:cNvSpPr/>
            <p:nvPr/>
          </p:nvSpPr>
          <p:spPr>
            <a:xfrm>
              <a:off x="3620452" y="4449127"/>
              <a:ext cx="17146" cy="8574"/>
            </a:xfrm>
            <a:custGeom>
              <a:avLst/>
              <a:gdLst/>
              <a:ahLst/>
              <a:cxnLst/>
              <a:rect l="0" t="0" r="0" b="0"/>
              <a:pathLst>
                <a:path w="17146" h="8574">
                  <a:moveTo>
                    <a:pt x="17145" y="8573"/>
                  </a:moveTo>
                  <a:lnTo>
                    <a:pt x="9764" y="8573"/>
                  </a:lnTo>
                  <a:lnTo>
                    <a:pt x="9367" y="7620"/>
                  </a:lnTo>
                  <a:lnTo>
                    <a:pt x="9102" y="6033"/>
                  </a:lnTo>
                  <a:lnTo>
                    <a:pt x="8575" y="31"/>
                  </a:lnTo>
                  <a:lnTo>
                    <a:pt x="0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26" name="SMARTPenAnnotation136"/>
            <p:cNvSpPr/>
            <p:nvPr/>
          </p:nvSpPr>
          <p:spPr>
            <a:xfrm>
              <a:off x="3431962" y="4457700"/>
              <a:ext cx="239912" cy="231458"/>
            </a:xfrm>
            <a:custGeom>
              <a:avLst/>
              <a:gdLst/>
              <a:ahLst/>
              <a:cxnLst/>
              <a:rect l="0" t="0" r="0" b="0"/>
              <a:pathLst>
                <a:path w="239912" h="231458">
                  <a:moveTo>
                    <a:pt x="145627" y="0"/>
                  </a:moveTo>
                  <a:lnTo>
                    <a:pt x="145627" y="4551"/>
                  </a:lnTo>
                  <a:lnTo>
                    <a:pt x="144675" y="5891"/>
                  </a:lnTo>
                  <a:lnTo>
                    <a:pt x="143088" y="6785"/>
                  </a:lnTo>
                  <a:lnTo>
                    <a:pt x="138783" y="7778"/>
                  </a:lnTo>
                  <a:lnTo>
                    <a:pt x="133696" y="8219"/>
                  </a:lnTo>
                  <a:lnTo>
                    <a:pt x="130053" y="9289"/>
                  </a:lnTo>
                  <a:lnTo>
                    <a:pt x="125719" y="10955"/>
                  </a:lnTo>
                  <a:lnTo>
                    <a:pt x="120926" y="13018"/>
                  </a:lnTo>
                  <a:lnTo>
                    <a:pt x="116777" y="14394"/>
                  </a:lnTo>
                  <a:lnTo>
                    <a:pt x="109628" y="15922"/>
                  </a:lnTo>
                  <a:lnTo>
                    <a:pt x="103275" y="16602"/>
                  </a:lnTo>
                  <a:lnTo>
                    <a:pt x="96324" y="16904"/>
                  </a:lnTo>
                  <a:lnTo>
                    <a:pt x="86885" y="17037"/>
                  </a:lnTo>
                  <a:lnTo>
                    <a:pt x="83606" y="16121"/>
                  </a:lnTo>
                  <a:lnTo>
                    <a:pt x="81420" y="14557"/>
                  </a:lnTo>
                  <a:lnTo>
                    <a:pt x="79962" y="12562"/>
                  </a:lnTo>
                  <a:lnTo>
                    <a:pt x="78038" y="11232"/>
                  </a:lnTo>
                  <a:lnTo>
                    <a:pt x="73360" y="9755"/>
                  </a:lnTo>
                  <a:lnTo>
                    <a:pt x="68106" y="9097"/>
                  </a:lnTo>
                  <a:lnTo>
                    <a:pt x="62596" y="8806"/>
                  </a:lnTo>
                  <a:lnTo>
                    <a:pt x="56972" y="8676"/>
                  </a:lnTo>
                  <a:lnTo>
                    <a:pt x="8969" y="8572"/>
                  </a:lnTo>
                  <a:lnTo>
                    <a:pt x="8616" y="13123"/>
                  </a:lnTo>
                  <a:lnTo>
                    <a:pt x="7614" y="14464"/>
                  </a:lnTo>
                  <a:lnTo>
                    <a:pt x="5994" y="15357"/>
                  </a:lnTo>
                  <a:lnTo>
                    <a:pt x="1100" y="16791"/>
                  </a:lnTo>
                  <a:lnTo>
                    <a:pt x="698" y="17862"/>
                  </a:lnTo>
                  <a:lnTo>
                    <a:pt x="133" y="23919"/>
                  </a:lnTo>
                  <a:lnTo>
                    <a:pt x="0" y="29045"/>
                  </a:lnTo>
                  <a:lnTo>
                    <a:pt x="918" y="31746"/>
                  </a:lnTo>
                  <a:lnTo>
                    <a:pt x="4477" y="37287"/>
                  </a:lnTo>
                  <a:lnTo>
                    <a:pt x="7285" y="41210"/>
                  </a:lnTo>
                  <a:lnTo>
                    <a:pt x="7942" y="47208"/>
                  </a:lnTo>
                  <a:lnTo>
                    <a:pt x="8234" y="55271"/>
                  </a:lnTo>
                  <a:lnTo>
                    <a:pt x="8398" y="65166"/>
                  </a:lnTo>
                  <a:lnTo>
                    <a:pt x="8465" y="93111"/>
                  </a:lnTo>
                  <a:lnTo>
                    <a:pt x="9418" y="97316"/>
                  </a:lnTo>
                  <a:lnTo>
                    <a:pt x="13018" y="104529"/>
                  </a:lnTo>
                  <a:lnTo>
                    <a:pt x="15848" y="109394"/>
                  </a:lnTo>
                  <a:lnTo>
                    <a:pt x="16510" y="113072"/>
                  </a:lnTo>
                  <a:lnTo>
                    <a:pt x="16687" y="115386"/>
                  </a:lnTo>
                  <a:lnTo>
                    <a:pt x="17757" y="117881"/>
                  </a:lnTo>
                  <a:lnTo>
                    <a:pt x="22862" y="124991"/>
                  </a:lnTo>
                  <a:lnTo>
                    <a:pt x="25251" y="128113"/>
                  </a:lnTo>
                  <a:lnTo>
                    <a:pt x="32350" y="128525"/>
                  </a:lnTo>
                  <a:lnTo>
                    <a:pt x="38373" y="128575"/>
                  </a:lnTo>
                  <a:lnTo>
                    <a:pt x="46009" y="128584"/>
                  </a:lnTo>
                  <a:lnTo>
                    <a:pt x="48735" y="127632"/>
                  </a:lnTo>
                  <a:lnTo>
                    <a:pt x="54305" y="124035"/>
                  </a:lnTo>
                  <a:lnTo>
                    <a:pt x="59954" y="121801"/>
                  </a:lnTo>
                  <a:lnTo>
                    <a:pt x="66593" y="119856"/>
                  </a:lnTo>
                  <a:lnTo>
                    <a:pt x="71030" y="118004"/>
                  </a:lnTo>
                  <a:lnTo>
                    <a:pt x="75894" y="115817"/>
                  </a:lnTo>
                  <a:lnTo>
                    <a:pt x="80088" y="114358"/>
                  </a:lnTo>
                  <a:lnTo>
                    <a:pt x="87289" y="112739"/>
                  </a:lnTo>
                  <a:lnTo>
                    <a:pt x="91495" y="112307"/>
                  </a:lnTo>
                  <a:lnTo>
                    <a:pt x="96204" y="112018"/>
                  </a:lnTo>
                  <a:lnTo>
                    <a:pt x="101249" y="111826"/>
                  </a:lnTo>
                  <a:lnTo>
                    <a:pt x="105564" y="110746"/>
                  </a:lnTo>
                  <a:lnTo>
                    <a:pt x="112899" y="107005"/>
                  </a:lnTo>
                  <a:lnTo>
                    <a:pt x="117141" y="105626"/>
                  </a:lnTo>
                  <a:lnTo>
                    <a:pt x="121874" y="104708"/>
                  </a:lnTo>
                  <a:lnTo>
                    <a:pt x="126934" y="104095"/>
                  </a:lnTo>
                  <a:lnTo>
                    <a:pt x="132213" y="103686"/>
                  </a:lnTo>
                  <a:lnTo>
                    <a:pt x="137637" y="103414"/>
                  </a:lnTo>
                  <a:lnTo>
                    <a:pt x="143158" y="103233"/>
                  </a:lnTo>
                  <a:lnTo>
                    <a:pt x="148744" y="104064"/>
                  </a:lnTo>
                  <a:lnTo>
                    <a:pt x="154372" y="105571"/>
                  </a:lnTo>
                  <a:lnTo>
                    <a:pt x="160030" y="107528"/>
                  </a:lnTo>
                  <a:lnTo>
                    <a:pt x="165707" y="108833"/>
                  </a:lnTo>
                  <a:lnTo>
                    <a:pt x="171396" y="109702"/>
                  </a:lnTo>
                  <a:lnTo>
                    <a:pt x="177094" y="110283"/>
                  </a:lnTo>
                  <a:lnTo>
                    <a:pt x="181845" y="111621"/>
                  </a:lnTo>
                  <a:lnTo>
                    <a:pt x="185966" y="113467"/>
                  </a:lnTo>
                  <a:lnTo>
                    <a:pt x="193083" y="117104"/>
                  </a:lnTo>
                  <a:lnTo>
                    <a:pt x="199421" y="118721"/>
                  </a:lnTo>
                  <a:lnTo>
                    <a:pt x="203398" y="120105"/>
                  </a:lnTo>
                  <a:lnTo>
                    <a:pt x="207953" y="121980"/>
                  </a:lnTo>
                  <a:lnTo>
                    <a:pt x="212896" y="124183"/>
                  </a:lnTo>
                  <a:lnTo>
                    <a:pt x="217143" y="126603"/>
                  </a:lnTo>
                  <a:lnTo>
                    <a:pt x="224402" y="131833"/>
                  </a:lnTo>
                  <a:lnTo>
                    <a:pt x="230803" y="137332"/>
                  </a:lnTo>
                  <a:lnTo>
                    <a:pt x="233844" y="140132"/>
                  </a:lnTo>
                  <a:lnTo>
                    <a:pt x="235871" y="143904"/>
                  </a:lnTo>
                  <a:lnTo>
                    <a:pt x="237222" y="148323"/>
                  </a:lnTo>
                  <a:lnTo>
                    <a:pt x="238124" y="153174"/>
                  </a:lnTo>
                  <a:lnTo>
                    <a:pt x="238724" y="157361"/>
                  </a:lnTo>
                  <a:lnTo>
                    <a:pt x="239391" y="164553"/>
                  </a:lnTo>
                  <a:lnTo>
                    <a:pt x="239688" y="170924"/>
                  </a:lnTo>
                  <a:lnTo>
                    <a:pt x="239855" y="179867"/>
                  </a:lnTo>
                  <a:lnTo>
                    <a:pt x="239911" y="191422"/>
                  </a:lnTo>
                  <a:lnTo>
                    <a:pt x="238963" y="194289"/>
                  </a:lnTo>
                  <a:lnTo>
                    <a:pt x="235370" y="200016"/>
                  </a:lnTo>
                  <a:lnTo>
                    <a:pt x="228058" y="205735"/>
                  </a:lnTo>
                  <a:lnTo>
                    <a:pt x="223441" y="208594"/>
                  </a:lnTo>
                  <a:lnTo>
                    <a:pt x="218458" y="210500"/>
                  </a:lnTo>
                  <a:lnTo>
                    <a:pt x="213232" y="211771"/>
                  </a:lnTo>
                  <a:lnTo>
                    <a:pt x="207842" y="212618"/>
                  </a:lnTo>
                  <a:lnTo>
                    <a:pt x="203296" y="214135"/>
                  </a:lnTo>
                  <a:lnTo>
                    <a:pt x="199314" y="216099"/>
                  </a:lnTo>
                  <a:lnTo>
                    <a:pt x="195705" y="218361"/>
                  </a:lnTo>
                  <a:lnTo>
                    <a:pt x="191395" y="219869"/>
                  </a:lnTo>
                  <a:lnTo>
                    <a:pt x="186617" y="220874"/>
                  </a:lnTo>
                  <a:lnTo>
                    <a:pt x="181526" y="221544"/>
                  </a:lnTo>
                  <a:lnTo>
                    <a:pt x="176228" y="222944"/>
                  </a:lnTo>
                  <a:lnTo>
                    <a:pt x="170790" y="224829"/>
                  </a:lnTo>
                  <a:lnTo>
                    <a:pt x="165260" y="227038"/>
                  </a:lnTo>
                  <a:lnTo>
                    <a:pt x="159668" y="228512"/>
                  </a:lnTo>
                  <a:lnTo>
                    <a:pt x="154036" y="229493"/>
                  </a:lnTo>
                  <a:lnTo>
                    <a:pt x="148376" y="230148"/>
                  </a:lnTo>
                  <a:lnTo>
                    <a:pt x="142697" y="230584"/>
                  </a:lnTo>
                  <a:lnTo>
                    <a:pt x="137006" y="230875"/>
                  </a:lnTo>
                  <a:lnTo>
                    <a:pt x="125603" y="231199"/>
                  </a:lnTo>
                  <a:lnTo>
                    <a:pt x="87285" y="231447"/>
                  </a:lnTo>
                  <a:lnTo>
                    <a:pt x="59902" y="23145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27" name="SMARTPenAnnotation137"/>
            <p:cNvSpPr/>
            <p:nvPr/>
          </p:nvSpPr>
          <p:spPr>
            <a:xfrm>
              <a:off x="688657" y="4920615"/>
              <a:ext cx="1697356" cy="85726"/>
            </a:xfrm>
            <a:custGeom>
              <a:avLst/>
              <a:gdLst/>
              <a:ahLst/>
              <a:cxnLst/>
              <a:rect l="0" t="0" r="0" b="0"/>
              <a:pathLst>
                <a:path w="1697356" h="85726">
                  <a:moveTo>
                    <a:pt x="0" y="77152"/>
                  </a:moveTo>
                  <a:lnTo>
                    <a:pt x="28619" y="77152"/>
                  </a:lnTo>
                  <a:lnTo>
                    <a:pt x="36850" y="79692"/>
                  </a:lnTo>
                  <a:lnTo>
                    <a:pt x="41711" y="81703"/>
                  </a:lnTo>
                  <a:lnTo>
                    <a:pt x="52193" y="83937"/>
                  </a:lnTo>
                  <a:lnTo>
                    <a:pt x="104929" y="85694"/>
                  </a:lnTo>
                  <a:lnTo>
                    <a:pt x="214453" y="85725"/>
                  </a:lnTo>
                  <a:lnTo>
                    <a:pt x="234060" y="83185"/>
                  </a:lnTo>
                  <a:lnTo>
                    <a:pt x="244622" y="81174"/>
                  </a:lnTo>
                  <a:lnTo>
                    <a:pt x="263979" y="78939"/>
                  </a:lnTo>
                  <a:lnTo>
                    <a:pt x="314268" y="76435"/>
                  </a:lnTo>
                  <a:lnTo>
                    <a:pt x="323812" y="74770"/>
                  </a:lnTo>
                  <a:lnTo>
                    <a:pt x="333032" y="72706"/>
                  </a:lnTo>
                  <a:lnTo>
                    <a:pt x="353437" y="70414"/>
                  </a:lnTo>
                  <a:lnTo>
                    <a:pt x="375205" y="68442"/>
                  </a:lnTo>
                  <a:lnTo>
                    <a:pt x="386345" y="66583"/>
                  </a:lnTo>
                  <a:lnTo>
                    <a:pt x="397580" y="64391"/>
                  </a:lnTo>
                  <a:lnTo>
                    <a:pt x="422765" y="61956"/>
                  </a:lnTo>
                  <a:lnTo>
                    <a:pt x="448880" y="59921"/>
                  </a:lnTo>
                  <a:lnTo>
                    <a:pt x="461179" y="58045"/>
                  </a:lnTo>
                  <a:lnTo>
                    <a:pt x="473187" y="55841"/>
                  </a:lnTo>
                  <a:lnTo>
                    <a:pt x="499230" y="53393"/>
                  </a:lnTo>
                  <a:lnTo>
                    <a:pt x="526680" y="51352"/>
                  </a:lnTo>
                  <a:lnTo>
                    <a:pt x="540668" y="49475"/>
                  </a:lnTo>
                  <a:lnTo>
                    <a:pt x="554755" y="47271"/>
                  </a:lnTo>
                  <a:lnTo>
                    <a:pt x="583108" y="42281"/>
                  </a:lnTo>
                  <a:lnTo>
                    <a:pt x="597336" y="39617"/>
                  </a:lnTo>
                  <a:lnTo>
                    <a:pt x="611584" y="37841"/>
                  </a:lnTo>
                  <a:lnTo>
                    <a:pt x="640115" y="35868"/>
                  </a:lnTo>
                  <a:lnTo>
                    <a:pt x="654391" y="34389"/>
                  </a:lnTo>
                  <a:lnTo>
                    <a:pt x="668671" y="32451"/>
                  </a:lnTo>
                  <a:lnTo>
                    <a:pt x="682953" y="30206"/>
                  </a:lnTo>
                  <a:lnTo>
                    <a:pt x="711522" y="27713"/>
                  </a:lnTo>
                  <a:lnTo>
                    <a:pt x="741047" y="25651"/>
                  </a:lnTo>
                  <a:lnTo>
                    <a:pt x="756921" y="23768"/>
                  </a:lnTo>
                  <a:lnTo>
                    <a:pt x="773219" y="21561"/>
                  </a:lnTo>
                  <a:lnTo>
                    <a:pt x="804028" y="19107"/>
                  </a:lnTo>
                  <a:lnTo>
                    <a:pt x="848148" y="17726"/>
                  </a:lnTo>
                  <a:lnTo>
                    <a:pt x="877017" y="16450"/>
                  </a:lnTo>
                  <a:lnTo>
                    <a:pt x="891383" y="14777"/>
                  </a:lnTo>
                  <a:lnTo>
                    <a:pt x="905723" y="12709"/>
                  </a:lnTo>
                  <a:lnTo>
                    <a:pt x="936896" y="10411"/>
                  </a:lnTo>
                  <a:lnTo>
                    <a:pt x="984036" y="9117"/>
                  </a:lnTo>
                  <a:lnTo>
                    <a:pt x="1238825" y="8573"/>
                  </a:lnTo>
                  <a:lnTo>
                    <a:pt x="1270679" y="6032"/>
                  </a:lnTo>
                  <a:lnTo>
                    <a:pt x="1287174" y="4022"/>
                  </a:lnTo>
                  <a:lnTo>
                    <a:pt x="1320743" y="1788"/>
                  </a:lnTo>
                  <a:lnTo>
                    <a:pt x="1369231" y="529"/>
                  </a:lnTo>
                  <a:lnTo>
                    <a:pt x="1697355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28" name="SMARTPenAnnotation138"/>
            <p:cNvSpPr/>
            <p:nvPr/>
          </p:nvSpPr>
          <p:spPr>
            <a:xfrm>
              <a:off x="851534" y="5239135"/>
              <a:ext cx="25719" cy="58670"/>
            </a:xfrm>
            <a:custGeom>
              <a:avLst/>
              <a:gdLst/>
              <a:ahLst/>
              <a:cxnLst/>
              <a:rect l="0" t="0" r="0" b="0"/>
              <a:pathLst>
                <a:path w="25719" h="58670">
                  <a:moveTo>
                    <a:pt x="25718" y="58669"/>
                  </a:moveTo>
                  <a:lnTo>
                    <a:pt x="12699" y="58669"/>
                  </a:lnTo>
                  <a:lnTo>
                    <a:pt x="11324" y="57717"/>
                  </a:lnTo>
                  <a:lnTo>
                    <a:pt x="10407" y="56130"/>
                  </a:lnTo>
                  <a:lnTo>
                    <a:pt x="8680" y="50450"/>
                  </a:lnTo>
                  <a:lnTo>
                    <a:pt x="8644" y="49380"/>
                  </a:lnTo>
                  <a:lnTo>
                    <a:pt x="8573" y="26416"/>
                  </a:lnTo>
                  <a:lnTo>
                    <a:pt x="8573" y="21157"/>
                  </a:lnTo>
                  <a:lnTo>
                    <a:pt x="9526" y="18421"/>
                  </a:lnTo>
                  <a:lnTo>
                    <a:pt x="11113" y="15645"/>
                  </a:lnTo>
                  <a:lnTo>
                    <a:pt x="15954" y="8896"/>
                  </a:lnTo>
                  <a:lnTo>
                    <a:pt x="16351" y="7390"/>
                  </a:lnTo>
                  <a:lnTo>
                    <a:pt x="16616" y="5433"/>
                  </a:lnTo>
                  <a:lnTo>
                    <a:pt x="17041" y="0"/>
                  </a:lnTo>
                  <a:lnTo>
                    <a:pt x="17099" y="1797"/>
                  </a:lnTo>
                  <a:lnTo>
                    <a:pt x="17143" y="16018"/>
                  </a:lnTo>
                  <a:lnTo>
                    <a:pt x="16191" y="19757"/>
                  </a:lnTo>
                  <a:lnTo>
                    <a:pt x="14604" y="23203"/>
                  </a:lnTo>
                  <a:lnTo>
                    <a:pt x="12594" y="26453"/>
                  </a:lnTo>
                  <a:lnTo>
                    <a:pt x="11254" y="29572"/>
                  </a:lnTo>
                  <a:lnTo>
                    <a:pt x="10360" y="32604"/>
                  </a:lnTo>
                  <a:lnTo>
                    <a:pt x="9764" y="35578"/>
                  </a:lnTo>
                  <a:lnTo>
                    <a:pt x="9367" y="38513"/>
                  </a:lnTo>
                  <a:lnTo>
                    <a:pt x="9102" y="41422"/>
                  </a:lnTo>
                  <a:lnTo>
                    <a:pt x="8926" y="44313"/>
                  </a:lnTo>
                  <a:lnTo>
                    <a:pt x="7856" y="46241"/>
                  </a:lnTo>
                  <a:lnTo>
                    <a:pt x="6190" y="47526"/>
                  </a:lnTo>
                  <a:lnTo>
                    <a:pt x="4127" y="48384"/>
                  </a:lnTo>
                  <a:lnTo>
                    <a:pt x="2751" y="49907"/>
                  </a:lnTo>
                  <a:lnTo>
                    <a:pt x="1834" y="51876"/>
                  </a:lnTo>
                  <a:lnTo>
                    <a:pt x="0" y="58669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29" name="SMARTPenAnnotation139"/>
            <p:cNvSpPr/>
            <p:nvPr/>
          </p:nvSpPr>
          <p:spPr>
            <a:xfrm>
              <a:off x="1040170" y="5092065"/>
              <a:ext cx="162832" cy="231309"/>
            </a:xfrm>
            <a:custGeom>
              <a:avLst/>
              <a:gdLst/>
              <a:ahLst/>
              <a:cxnLst/>
              <a:rect l="0" t="0" r="0" b="0"/>
              <a:pathLst>
                <a:path w="162832" h="231309">
                  <a:moveTo>
                    <a:pt x="25677" y="0"/>
                  </a:moveTo>
                  <a:lnTo>
                    <a:pt x="21126" y="0"/>
                  </a:lnTo>
                  <a:lnTo>
                    <a:pt x="19786" y="952"/>
                  </a:lnTo>
                  <a:lnTo>
                    <a:pt x="18892" y="2540"/>
                  </a:lnTo>
                  <a:lnTo>
                    <a:pt x="17209" y="8219"/>
                  </a:lnTo>
                  <a:lnTo>
                    <a:pt x="21686" y="13019"/>
                  </a:lnTo>
                  <a:lnTo>
                    <a:pt x="23017" y="15346"/>
                  </a:lnTo>
                  <a:lnTo>
                    <a:pt x="24495" y="20473"/>
                  </a:lnTo>
                  <a:lnTo>
                    <a:pt x="23936" y="24126"/>
                  </a:lnTo>
                  <a:lnTo>
                    <a:pt x="22611" y="28466"/>
                  </a:lnTo>
                  <a:lnTo>
                    <a:pt x="20776" y="33265"/>
                  </a:lnTo>
                  <a:lnTo>
                    <a:pt x="19552" y="38369"/>
                  </a:lnTo>
                  <a:lnTo>
                    <a:pt x="18736" y="43677"/>
                  </a:lnTo>
                  <a:lnTo>
                    <a:pt x="18192" y="49120"/>
                  </a:lnTo>
                  <a:lnTo>
                    <a:pt x="16877" y="55607"/>
                  </a:lnTo>
                  <a:lnTo>
                    <a:pt x="15048" y="62788"/>
                  </a:lnTo>
                  <a:lnTo>
                    <a:pt x="12876" y="70434"/>
                  </a:lnTo>
                  <a:lnTo>
                    <a:pt x="10475" y="77436"/>
                  </a:lnTo>
                  <a:lnTo>
                    <a:pt x="7923" y="84009"/>
                  </a:lnTo>
                  <a:lnTo>
                    <a:pt x="5268" y="90296"/>
                  </a:lnTo>
                  <a:lnTo>
                    <a:pt x="3499" y="97344"/>
                  </a:lnTo>
                  <a:lnTo>
                    <a:pt x="2319" y="104901"/>
                  </a:lnTo>
                  <a:lnTo>
                    <a:pt x="1532" y="112797"/>
                  </a:lnTo>
                  <a:lnTo>
                    <a:pt x="1008" y="119965"/>
                  </a:lnTo>
                  <a:lnTo>
                    <a:pt x="659" y="126649"/>
                  </a:lnTo>
                  <a:lnTo>
                    <a:pt x="425" y="133010"/>
                  </a:lnTo>
                  <a:lnTo>
                    <a:pt x="97" y="155615"/>
                  </a:lnTo>
                  <a:lnTo>
                    <a:pt x="0" y="171309"/>
                  </a:lnTo>
                  <a:lnTo>
                    <a:pt x="939" y="176118"/>
                  </a:lnTo>
                  <a:lnTo>
                    <a:pt x="2518" y="181230"/>
                  </a:lnTo>
                  <a:lnTo>
                    <a:pt x="4522" y="186542"/>
                  </a:lnTo>
                  <a:lnTo>
                    <a:pt x="6811" y="191036"/>
                  </a:lnTo>
                  <a:lnTo>
                    <a:pt x="9290" y="194985"/>
                  </a:lnTo>
                  <a:lnTo>
                    <a:pt x="11895" y="198570"/>
                  </a:lnTo>
                  <a:lnTo>
                    <a:pt x="14584" y="201912"/>
                  </a:lnTo>
                  <a:lnTo>
                    <a:pt x="17329" y="205093"/>
                  </a:lnTo>
                  <a:lnTo>
                    <a:pt x="20112" y="208166"/>
                  </a:lnTo>
                  <a:lnTo>
                    <a:pt x="23872" y="211167"/>
                  </a:lnTo>
                  <a:lnTo>
                    <a:pt x="28283" y="214121"/>
                  </a:lnTo>
                  <a:lnTo>
                    <a:pt x="33130" y="217042"/>
                  </a:lnTo>
                  <a:lnTo>
                    <a:pt x="37313" y="219942"/>
                  </a:lnTo>
                  <a:lnTo>
                    <a:pt x="41054" y="222828"/>
                  </a:lnTo>
                  <a:lnTo>
                    <a:pt x="44501" y="225704"/>
                  </a:lnTo>
                  <a:lnTo>
                    <a:pt x="47751" y="227622"/>
                  </a:lnTo>
                  <a:lnTo>
                    <a:pt x="50871" y="228901"/>
                  </a:lnTo>
                  <a:lnTo>
                    <a:pt x="53903" y="229753"/>
                  </a:lnTo>
                  <a:lnTo>
                    <a:pt x="57829" y="230320"/>
                  </a:lnTo>
                  <a:lnTo>
                    <a:pt x="62352" y="230700"/>
                  </a:lnTo>
                  <a:lnTo>
                    <a:pt x="71504" y="231121"/>
                  </a:lnTo>
                  <a:lnTo>
                    <a:pt x="78747" y="231308"/>
                  </a:lnTo>
                  <a:lnTo>
                    <a:pt x="82965" y="230405"/>
                  </a:lnTo>
                  <a:lnTo>
                    <a:pt x="87681" y="228850"/>
                  </a:lnTo>
                  <a:lnTo>
                    <a:pt x="92731" y="226862"/>
                  </a:lnTo>
                  <a:lnTo>
                    <a:pt x="98002" y="224584"/>
                  </a:lnTo>
                  <a:lnTo>
                    <a:pt x="108939" y="219512"/>
                  </a:lnTo>
                  <a:lnTo>
                    <a:pt x="125806" y="211302"/>
                  </a:lnTo>
                  <a:lnTo>
                    <a:pt x="130530" y="208495"/>
                  </a:lnTo>
                  <a:lnTo>
                    <a:pt x="134631" y="205672"/>
                  </a:lnTo>
                  <a:lnTo>
                    <a:pt x="138318" y="202837"/>
                  </a:lnTo>
                  <a:lnTo>
                    <a:pt x="140776" y="199994"/>
                  </a:lnTo>
                  <a:lnTo>
                    <a:pt x="142415" y="197147"/>
                  </a:lnTo>
                  <a:lnTo>
                    <a:pt x="143507" y="194296"/>
                  </a:lnTo>
                  <a:lnTo>
                    <a:pt x="146140" y="190491"/>
                  </a:lnTo>
                  <a:lnTo>
                    <a:pt x="149801" y="186049"/>
                  </a:lnTo>
                  <a:lnTo>
                    <a:pt x="154146" y="181183"/>
                  </a:lnTo>
                  <a:lnTo>
                    <a:pt x="157043" y="176986"/>
                  </a:lnTo>
                  <a:lnTo>
                    <a:pt x="160262" y="169783"/>
                  </a:lnTo>
                  <a:lnTo>
                    <a:pt x="161120" y="165576"/>
                  </a:lnTo>
                  <a:lnTo>
                    <a:pt x="161692" y="160866"/>
                  </a:lnTo>
                  <a:lnTo>
                    <a:pt x="162074" y="155822"/>
                  </a:lnTo>
                  <a:lnTo>
                    <a:pt x="162328" y="151506"/>
                  </a:lnTo>
                  <a:lnTo>
                    <a:pt x="162611" y="144171"/>
                  </a:lnTo>
                  <a:lnTo>
                    <a:pt x="162807" y="121972"/>
                  </a:lnTo>
                  <a:lnTo>
                    <a:pt x="162831" y="108971"/>
                  </a:lnTo>
                  <a:lnTo>
                    <a:pt x="161880" y="105985"/>
                  </a:lnTo>
                  <a:lnTo>
                    <a:pt x="158284" y="100127"/>
                  </a:lnTo>
                  <a:lnTo>
                    <a:pt x="155992" y="98184"/>
                  </a:lnTo>
                  <a:lnTo>
                    <a:pt x="153511" y="96888"/>
                  </a:lnTo>
                  <a:lnTo>
                    <a:pt x="150905" y="96024"/>
                  </a:lnTo>
                  <a:lnTo>
                    <a:pt x="148215" y="96401"/>
                  </a:lnTo>
                  <a:lnTo>
                    <a:pt x="145469" y="97605"/>
                  </a:lnTo>
                  <a:lnTo>
                    <a:pt x="142686" y="99360"/>
                  </a:lnTo>
                  <a:lnTo>
                    <a:pt x="139878" y="100530"/>
                  </a:lnTo>
                  <a:lnTo>
                    <a:pt x="137053" y="101310"/>
                  </a:lnTo>
                  <a:lnTo>
                    <a:pt x="134218" y="101830"/>
                  </a:lnTo>
                  <a:lnTo>
                    <a:pt x="130423" y="104081"/>
                  </a:lnTo>
                  <a:lnTo>
                    <a:pt x="125987" y="107488"/>
                  </a:lnTo>
                  <a:lnTo>
                    <a:pt x="121125" y="111663"/>
                  </a:lnTo>
                  <a:lnTo>
                    <a:pt x="116932" y="115400"/>
                  </a:lnTo>
                  <a:lnTo>
                    <a:pt x="109732" y="122091"/>
                  </a:lnTo>
                  <a:lnTo>
                    <a:pt x="106479" y="126161"/>
                  </a:lnTo>
                  <a:lnTo>
                    <a:pt x="103357" y="130780"/>
                  </a:lnTo>
                  <a:lnTo>
                    <a:pt x="100324" y="135764"/>
                  </a:lnTo>
                  <a:lnTo>
                    <a:pt x="96396" y="140992"/>
                  </a:lnTo>
                  <a:lnTo>
                    <a:pt x="91873" y="146382"/>
                  </a:lnTo>
                  <a:lnTo>
                    <a:pt x="86953" y="151880"/>
                  </a:lnTo>
                  <a:lnTo>
                    <a:pt x="83673" y="156499"/>
                  </a:lnTo>
                  <a:lnTo>
                    <a:pt x="81486" y="160530"/>
                  </a:lnTo>
                  <a:lnTo>
                    <a:pt x="80028" y="164170"/>
                  </a:lnTo>
                  <a:lnTo>
                    <a:pt x="78103" y="168501"/>
                  </a:lnTo>
                  <a:lnTo>
                    <a:pt x="73425" y="178394"/>
                  </a:lnTo>
                  <a:lnTo>
                    <a:pt x="70844" y="182747"/>
                  </a:lnTo>
                  <a:lnTo>
                    <a:pt x="68171" y="186601"/>
                  </a:lnTo>
                  <a:lnTo>
                    <a:pt x="61587" y="195080"/>
                  </a:lnTo>
                  <a:lnTo>
                    <a:pt x="60687" y="198780"/>
                  </a:lnTo>
                  <a:lnTo>
                    <a:pt x="60447" y="201100"/>
                  </a:lnTo>
                  <a:lnTo>
                    <a:pt x="61239" y="202646"/>
                  </a:lnTo>
                  <a:lnTo>
                    <a:pt x="62720" y="203678"/>
                  </a:lnTo>
                  <a:lnTo>
                    <a:pt x="68539" y="205739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30" name="SMARTPenAnnotation140"/>
            <p:cNvSpPr/>
            <p:nvPr/>
          </p:nvSpPr>
          <p:spPr>
            <a:xfrm>
              <a:off x="1271587" y="5083492"/>
              <a:ext cx="222886" cy="102861"/>
            </a:xfrm>
            <a:custGeom>
              <a:avLst/>
              <a:gdLst/>
              <a:ahLst/>
              <a:cxnLst/>
              <a:rect l="0" t="0" r="0" b="0"/>
              <a:pathLst>
                <a:path w="222886" h="102861">
                  <a:moveTo>
                    <a:pt x="0" y="0"/>
                  </a:moveTo>
                  <a:lnTo>
                    <a:pt x="7381" y="0"/>
                  </a:lnTo>
                  <a:lnTo>
                    <a:pt x="7778" y="953"/>
                  </a:lnTo>
                  <a:lnTo>
                    <a:pt x="8043" y="2540"/>
                  </a:lnTo>
                  <a:lnTo>
                    <a:pt x="8219" y="4551"/>
                  </a:lnTo>
                  <a:lnTo>
                    <a:pt x="9289" y="6844"/>
                  </a:lnTo>
                  <a:lnTo>
                    <a:pt x="10955" y="9325"/>
                  </a:lnTo>
                  <a:lnTo>
                    <a:pt x="13019" y="11932"/>
                  </a:lnTo>
                  <a:lnTo>
                    <a:pt x="14394" y="14622"/>
                  </a:lnTo>
                  <a:lnTo>
                    <a:pt x="15311" y="17368"/>
                  </a:lnTo>
                  <a:lnTo>
                    <a:pt x="15922" y="20151"/>
                  </a:lnTo>
                  <a:lnTo>
                    <a:pt x="16330" y="22959"/>
                  </a:lnTo>
                  <a:lnTo>
                    <a:pt x="16602" y="25784"/>
                  </a:lnTo>
                  <a:lnTo>
                    <a:pt x="17038" y="32610"/>
                  </a:lnTo>
                  <a:lnTo>
                    <a:pt x="17097" y="36083"/>
                  </a:lnTo>
                  <a:lnTo>
                    <a:pt x="17145" y="81203"/>
                  </a:lnTo>
                  <a:lnTo>
                    <a:pt x="18097" y="83663"/>
                  </a:lnTo>
                  <a:lnTo>
                    <a:pt x="19685" y="86255"/>
                  </a:lnTo>
                  <a:lnTo>
                    <a:pt x="24526" y="92709"/>
                  </a:lnTo>
                  <a:lnTo>
                    <a:pt x="24923" y="94191"/>
                  </a:lnTo>
                  <a:lnTo>
                    <a:pt x="25188" y="96132"/>
                  </a:lnTo>
                  <a:lnTo>
                    <a:pt x="25687" y="102475"/>
                  </a:lnTo>
                  <a:lnTo>
                    <a:pt x="32555" y="102792"/>
                  </a:lnTo>
                  <a:lnTo>
                    <a:pt x="45868" y="102860"/>
                  </a:lnTo>
                  <a:lnTo>
                    <a:pt x="47723" y="101911"/>
                  </a:lnTo>
                  <a:lnTo>
                    <a:pt x="48961" y="100326"/>
                  </a:lnTo>
                  <a:lnTo>
                    <a:pt x="49785" y="98316"/>
                  </a:lnTo>
                  <a:lnTo>
                    <a:pt x="52240" y="96977"/>
                  </a:lnTo>
                  <a:lnTo>
                    <a:pt x="55782" y="96084"/>
                  </a:lnTo>
                  <a:lnTo>
                    <a:pt x="60048" y="95488"/>
                  </a:lnTo>
                  <a:lnTo>
                    <a:pt x="63844" y="95091"/>
                  </a:lnTo>
                  <a:lnTo>
                    <a:pt x="70603" y="94650"/>
                  </a:lnTo>
                  <a:lnTo>
                    <a:pt x="73738" y="93580"/>
                  </a:lnTo>
                  <a:lnTo>
                    <a:pt x="76781" y="91914"/>
                  </a:lnTo>
                  <a:lnTo>
                    <a:pt x="79763" y="89851"/>
                  </a:lnTo>
                  <a:lnTo>
                    <a:pt x="83655" y="88476"/>
                  </a:lnTo>
                  <a:lnTo>
                    <a:pt x="88155" y="87559"/>
                  </a:lnTo>
                  <a:lnTo>
                    <a:pt x="93060" y="86948"/>
                  </a:lnTo>
                  <a:lnTo>
                    <a:pt x="98235" y="85587"/>
                  </a:lnTo>
                  <a:lnTo>
                    <a:pt x="103590" y="83729"/>
                  </a:lnTo>
                  <a:lnTo>
                    <a:pt x="109065" y="81537"/>
                  </a:lnTo>
                  <a:lnTo>
                    <a:pt x="114620" y="80075"/>
                  </a:lnTo>
                  <a:lnTo>
                    <a:pt x="120228" y="79101"/>
                  </a:lnTo>
                  <a:lnTo>
                    <a:pt x="125872" y="78451"/>
                  </a:lnTo>
                  <a:lnTo>
                    <a:pt x="130587" y="77066"/>
                  </a:lnTo>
                  <a:lnTo>
                    <a:pt x="134683" y="75190"/>
                  </a:lnTo>
                  <a:lnTo>
                    <a:pt x="138366" y="72987"/>
                  </a:lnTo>
                  <a:lnTo>
                    <a:pt x="142726" y="70565"/>
                  </a:lnTo>
                  <a:lnTo>
                    <a:pt x="152652" y="65335"/>
                  </a:lnTo>
                  <a:lnTo>
                    <a:pt x="157965" y="63559"/>
                  </a:lnTo>
                  <a:lnTo>
                    <a:pt x="163413" y="62375"/>
                  </a:lnTo>
                  <a:lnTo>
                    <a:pt x="168949" y="61586"/>
                  </a:lnTo>
                  <a:lnTo>
                    <a:pt x="174545" y="60107"/>
                  </a:lnTo>
                  <a:lnTo>
                    <a:pt x="180181" y="58169"/>
                  </a:lnTo>
                  <a:lnTo>
                    <a:pt x="185843" y="55924"/>
                  </a:lnTo>
                  <a:lnTo>
                    <a:pt x="190570" y="54428"/>
                  </a:lnTo>
                  <a:lnTo>
                    <a:pt x="194675" y="53431"/>
                  </a:lnTo>
                  <a:lnTo>
                    <a:pt x="198363" y="52765"/>
                  </a:lnTo>
                  <a:lnTo>
                    <a:pt x="201774" y="51369"/>
                  </a:lnTo>
                  <a:lnTo>
                    <a:pt x="205001" y="49486"/>
                  </a:lnTo>
                  <a:lnTo>
                    <a:pt x="208105" y="47278"/>
                  </a:lnTo>
                  <a:lnTo>
                    <a:pt x="214093" y="44825"/>
                  </a:lnTo>
                  <a:lnTo>
                    <a:pt x="222885" y="4286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31" name="SMARTPenAnnotation141"/>
            <p:cNvSpPr/>
            <p:nvPr/>
          </p:nvSpPr>
          <p:spPr>
            <a:xfrm>
              <a:off x="1477327" y="5057775"/>
              <a:ext cx="17146" cy="265748"/>
            </a:xfrm>
            <a:custGeom>
              <a:avLst/>
              <a:gdLst/>
              <a:ahLst/>
              <a:cxnLst/>
              <a:rect l="0" t="0" r="0" b="0"/>
              <a:pathLst>
                <a:path w="17146" h="265748">
                  <a:moveTo>
                    <a:pt x="8572" y="0"/>
                  </a:moveTo>
                  <a:lnTo>
                    <a:pt x="31" y="0"/>
                  </a:lnTo>
                  <a:lnTo>
                    <a:pt x="0" y="116156"/>
                  </a:lnTo>
                  <a:lnTo>
                    <a:pt x="952" y="126015"/>
                  </a:lnTo>
                  <a:lnTo>
                    <a:pt x="2540" y="135444"/>
                  </a:lnTo>
                  <a:lnTo>
                    <a:pt x="4551" y="144589"/>
                  </a:lnTo>
                  <a:lnTo>
                    <a:pt x="5891" y="153542"/>
                  </a:lnTo>
                  <a:lnTo>
                    <a:pt x="6785" y="162369"/>
                  </a:lnTo>
                  <a:lnTo>
                    <a:pt x="7381" y="171111"/>
                  </a:lnTo>
                  <a:lnTo>
                    <a:pt x="7778" y="179797"/>
                  </a:lnTo>
                  <a:lnTo>
                    <a:pt x="8220" y="197067"/>
                  </a:lnTo>
                  <a:lnTo>
                    <a:pt x="8542" y="236661"/>
                  </a:lnTo>
                  <a:lnTo>
                    <a:pt x="9504" y="241594"/>
                  </a:lnTo>
                  <a:lnTo>
                    <a:pt x="11099" y="245835"/>
                  </a:lnTo>
                  <a:lnTo>
                    <a:pt x="13114" y="249615"/>
                  </a:lnTo>
                  <a:lnTo>
                    <a:pt x="14458" y="253088"/>
                  </a:lnTo>
                  <a:lnTo>
                    <a:pt x="15353" y="256355"/>
                  </a:lnTo>
                  <a:lnTo>
                    <a:pt x="17145" y="26574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32" name="SMARTPenAnnotation142"/>
            <p:cNvSpPr/>
            <p:nvPr/>
          </p:nvSpPr>
          <p:spPr>
            <a:xfrm>
              <a:off x="1640204" y="5032184"/>
              <a:ext cx="240031" cy="231223"/>
            </a:xfrm>
            <a:custGeom>
              <a:avLst/>
              <a:gdLst/>
              <a:ahLst/>
              <a:cxnLst/>
              <a:rect l="0" t="0" r="0" b="0"/>
              <a:pathLst>
                <a:path w="240031" h="231223">
                  <a:moveTo>
                    <a:pt x="0" y="85598"/>
                  </a:moveTo>
                  <a:lnTo>
                    <a:pt x="0" y="81048"/>
                  </a:lnTo>
                  <a:lnTo>
                    <a:pt x="953" y="79707"/>
                  </a:lnTo>
                  <a:lnTo>
                    <a:pt x="2540" y="78813"/>
                  </a:lnTo>
                  <a:lnTo>
                    <a:pt x="7381" y="77379"/>
                  </a:lnTo>
                  <a:lnTo>
                    <a:pt x="13123" y="72102"/>
                  </a:lnTo>
                  <a:lnTo>
                    <a:pt x="27781" y="57744"/>
                  </a:lnTo>
                  <a:lnTo>
                    <a:pt x="31856" y="54646"/>
                  </a:lnTo>
                  <a:lnTo>
                    <a:pt x="36477" y="51628"/>
                  </a:lnTo>
                  <a:lnTo>
                    <a:pt x="41463" y="48664"/>
                  </a:lnTo>
                  <a:lnTo>
                    <a:pt x="46692" y="45736"/>
                  </a:lnTo>
                  <a:lnTo>
                    <a:pt x="57582" y="39942"/>
                  </a:lnTo>
                  <a:lnTo>
                    <a:pt x="74424" y="31325"/>
                  </a:lnTo>
                  <a:lnTo>
                    <a:pt x="80096" y="27508"/>
                  </a:lnTo>
                  <a:lnTo>
                    <a:pt x="85782" y="23059"/>
                  </a:lnTo>
                  <a:lnTo>
                    <a:pt x="91479" y="18188"/>
                  </a:lnTo>
                  <a:lnTo>
                    <a:pt x="97181" y="14940"/>
                  </a:lnTo>
                  <a:lnTo>
                    <a:pt x="102887" y="12776"/>
                  </a:lnTo>
                  <a:lnTo>
                    <a:pt x="108597" y="11332"/>
                  </a:lnTo>
                  <a:lnTo>
                    <a:pt x="114308" y="9418"/>
                  </a:lnTo>
                  <a:lnTo>
                    <a:pt x="120020" y="7189"/>
                  </a:lnTo>
                  <a:lnTo>
                    <a:pt x="125734" y="4750"/>
                  </a:lnTo>
                  <a:lnTo>
                    <a:pt x="131448" y="3124"/>
                  </a:lnTo>
                  <a:lnTo>
                    <a:pt x="137162" y="2041"/>
                  </a:lnTo>
                  <a:lnTo>
                    <a:pt x="142877" y="1318"/>
                  </a:lnTo>
                  <a:lnTo>
                    <a:pt x="147639" y="836"/>
                  </a:lnTo>
                  <a:lnTo>
                    <a:pt x="151766" y="516"/>
                  </a:lnTo>
                  <a:lnTo>
                    <a:pt x="158892" y="159"/>
                  </a:lnTo>
                  <a:lnTo>
                    <a:pt x="165234" y="0"/>
                  </a:lnTo>
                  <a:lnTo>
                    <a:pt x="168259" y="910"/>
                  </a:lnTo>
                  <a:lnTo>
                    <a:pt x="174159" y="4462"/>
                  </a:lnTo>
                  <a:lnTo>
                    <a:pt x="179957" y="9215"/>
                  </a:lnTo>
                  <a:lnTo>
                    <a:pt x="182836" y="11816"/>
                  </a:lnTo>
                  <a:lnTo>
                    <a:pt x="184756" y="14502"/>
                  </a:lnTo>
                  <a:lnTo>
                    <a:pt x="186889" y="20028"/>
                  </a:lnTo>
                  <a:lnTo>
                    <a:pt x="187458" y="23787"/>
                  </a:lnTo>
                  <a:lnTo>
                    <a:pt x="187837" y="28198"/>
                  </a:lnTo>
                  <a:lnTo>
                    <a:pt x="188090" y="33044"/>
                  </a:lnTo>
                  <a:lnTo>
                    <a:pt x="187306" y="38180"/>
                  </a:lnTo>
                  <a:lnTo>
                    <a:pt x="185831" y="43508"/>
                  </a:lnTo>
                  <a:lnTo>
                    <a:pt x="183895" y="48965"/>
                  </a:lnTo>
                  <a:lnTo>
                    <a:pt x="182604" y="54509"/>
                  </a:lnTo>
                  <a:lnTo>
                    <a:pt x="181744" y="60110"/>
                  </a:lnTo>
                  <a:lnTo>
                    <a:pt x="181170" y="65748"/>
                  </a:lnTo>
                  <a:lnTo>
                    <a:pt x="178883" y="72365"/>
                  </a:lnTo>
                  <a:lnTo>
                    <a:pt x="175453" y="79633"/>
                  </a:lnTo>
                  <a:lnTo>
                    <a:pt x="171261" y="87337"/>
                  </a:lnTo>
                  <a:lnTo>
                    <a:pt x="166562" y="94377"/>
                  </a:lnTo>
                  <a:lnTo>
                    <a:pt x="161524" y="100976"/>
                  </a:lnTo>
                  <a:lnTo>
                    <a:pt x="156260" y="107280"/>
                  </a:lnTo>
                  <a:lnTo>
                    <a:pt x="151799" y="114341"/>
                  </a:lnTo>
                  <a:lnTo>
                    <a:pt x="147872" y="121905"/>
                  </a:lnTo>
                  <a:lnTo>
                    <a:pt x="140968" y="136977"/>
                  </a:lnTo>
                  <a:lnTo>
                    <a:pt x="134725" y="150025"/>
                  </a:lnTo>
                  <a:lnTo>
                    <a:pt x="130774" y="156172"/>
                  </a:lnTo>
                  <a:lnTo>
                    <a:pt x="126236" y="162175"/>
                  </a:lnTo>
                  <a:lnTo>
                    <a:pt x="121305" y="168082"/>
                  </a:lnTo>
                  <a:lnTo>
                    <a:pt x="118017" y="173924"/>
                  </a:lnTo>
                  <a:lnTo>
                    <a:pt x="115826" y="179725"/>
                  </a:lnTo>
                  <a:lnTo>
                    <a:pt x="114365" y="185497"/>
                  </a:lnTo>
                  <a:lnTo>
                    <a:pt x="112438" y="190297"/>
                  </a:lnTo>
                  <a:lnTo>
                    <a:pt x="110202" y="194450"/>
                  </a:lnTo>
                  <a:lnTo>
                    <a:pt x="106129" y="201604"/>
                  </a:lnTo>
                  <a:lnTo>
                    <a:pt x="104318" y="207959"/>
                  </a:lnTo>
                  <a:lnTo>
                    <a:pt x="103514" y="213958"/>
                  </a:lnTo>
                  <a:lnTo>
                    <a:pt x="103300" y="216892"/>
                  </a:lnTo>
                  <a:lnTo>
                    <a:pt x="104109" y="218847"/>
                  </a:lnTo>
                  <a:lnTo>
                    <a:pt x="105601" y="220151"/>
                  </a:lnTo>
                  <a:lnTo>
                    <a:pt x="110289" y="222243"/>
                  </a:lnTo>
                  <a:lnTo>
                    <a:pt x="115652" y="227156"/>
                  </a:lnTo>
                  <a:lnTo>
                    <a:pt x="118059" y="228547"/>
                  </a:lnTo>
                  <a:lnTo>
                    <a:pt x="123273" y="230094"/>
                  </a:lnTo>
                  <a:lnTo>
                    <a:pt x="128766" y="230781"/>
                  </a:lnTo>
                  <a:lnTo>
                    <a:pt x="134382" y="231086"/>
                  </a:lnTo>
                  <a:lnTo>
                    <a:pt x="140053" y="231222"/>
                  </a:lnTo>
                  <a:lnTo>
                    <a:pt x="142899" y="230306"/>
                  </a:lnTo>
                  <a:lnTo>
                    <a:pt x="148601" y="226748"/>
                  </a:lnTo>
                  <a:lnTo>
                    <a:pt x="152407" y="225417"/>
                  </a:lnTo>
                  <a:lnTo>
                    <a:pt x="156850" y="224531"/>
                  </a:lnTo>
                  <a:lnTo>
                    <a:pt x="161717" y="223940"/>
                  </a:lnTo>
                  <a:lnTo>
                    <a:pt x="166866" y="222594"/>
                  </a:lnTo>
                  <a:lnTo>
                    <a:pt x="172204" y="220744"/>
                  </a:lnTo>
                  <a:lnTo>
                    <a:pt x="177668" y="218558"/>
                  </a:lnTo>
                  <a:lnTo>
                    <a:pt x="183216" y="216148"/>
                  </a:lnTo>
                  <a:lnTo>
                    <a:pt x="194459" y="210930"/>
                  </a:lnTo>
                  <a:lnTo>
                    <a:pt x="199172" y="208206"/>
                  </a:lnTo>
                  <a:lnTo>
                    <a:pt x="203267" y="205436"/>
                  </a:lnTo>
                  <a:lnTo>
                    <a:pt x="206949" y="202638"/>
                  </a:lnTo>
                  <a:lnTo>
                    <a:pt x="211309" y="200772"/>
                  </a:lnTo>
                  <a:lnTo>
                    <a:pt x="216120" y="199528"/>
                  </a:lnTo>
                  <a:lnTo>
                    <a:pt x="221233" y="198699"/>
                  </a:lnTo>
                  <a:lnTo>
                    <a:pt x="225594" y="197194"/>
                  </a:lnTo>
                  <a:lnTo>
                    <a:pt x="229453" y="195238"/>
                  </a:lnTo>
                  <a:lnTo>
                    <a:pt x="240030" y="18846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33" name="SMARTPenAnnotation143"/>
            <p:cNvSpPr/>
            <p:nvPr/>
          </p:nvSpPr>
          <p:spPr>
            <a:xfrm>
              <a:off x="1991792" y="4989317"/>
              <a:ext cx="205440" cy="290936"/>
            </a:xfrm>
            <a:custGeom>
              <a:avLst/>
              <a:gdLst/>
              <a:ahLst/>
              <a:cxnLst/>
              <a:rect l="0" t="0" r="0" b="0"/>
              <a:pathLst>
                <a:path w="205440" h="290936">
                  <a:moveTo>
                    <a:pt x="34175" y="59885"/>
                  </a:moveTo>
                  <a:lnTo>
                    <a:pt x="25955" y="51666"/>
                  </a:lnTo>
                  <a:lnTo>
                    <a:pt x="19781" y="57274"/>
                  </a:lnTo>
                  <a:lnTo>
                    <a:pt x="18252" y="58725"/>
                  </a:lnTo>
                  <a:lnTo>
                    <a:pt x="15033" y="64449"/>
                  </a:lnTo>
                  <a:lnTo>
                    <a:pt x="11380" y="72391"/>
                  </a:lnTo>
                  <a:lnTo>
                    <a:pt x="9756" y="79096"/>
                  </a:lnTo>
                  <a:lnTo>
                    <a:pt x="6495" y="85251"/>
                  </a:lnTo>
                  <a:lnTo>
                    <a:pt x="4291" y="88226"/>
                  </a:lnTo>
                  <a:lnTo>
                    <a:pt x="1843" y="96611"/>
                  </a:lnTo>
                  <a:lnTo>
                    <a:pt x="1191" y="101514"/>
                  </a:lnTo>
                  <a:lnTo>
                    <a:pt x="465" y="109502"/>
                  </a:lnTo>
                  <a:lnTo>
                    <a:pt x="143" y="116227"/>
                  </a:lnTo>
                  <a:lnTo>
                    <a:pt x="0" y="122391"/>
                  </a:lnTo>
                  <a:lnTo>
                    <a:pt x="914" y="125368"/>
                  </a:lnTo>
                  <a:lnTo>
                    <a:pt x="5799" y="134109"/>
                  </a:lnTo>
                  <a:lnTo>
                    <a:pt x="8622" y="142731"/>
                  </a:lnTo>
                  <a:lnTo>
                    <a:pt x="12658" y="148458"/>
                  </a:lnTo>
                  <a:lnTo>
                    <a:pt x="15068" y="150366"/>
                  </a:lnTo>
                  <a:lnTo>
                    <a:pt x="17627" y="151639"/>
                  </a:lnTo>
                  <a:lnTo>
                    <a:pt x="20286" y="152487"/>
                  </a:lnTo>
                  <a:lnTo>
                    <a:pt x="25780" y="155969"/>
                  </a:lnTo>
                  <a:lnTo>
                    <a:pt x="28578" y="158231"/>
                  </a:lnTo>
                  <a:lnTo>
                    <a:pt x="32349" y="159739"/>
                  </a:lnTo>
                  <a:lnTo>
                    <a:pt x="36768" y="160745"/>
                  </a:lnTo>
                  <a:lnTo>
                    <a:pt x="41618" y="161415"/>
                  </a:lnTo>
                  <a:lnTo>
                    <a:pt x="45805" y="161861"/>
                  </a:lnTo>
                  <a:lnTo>
                    <a:pt x="49548" y="162160"/>
                  </a:lnTo>
                  <a:lnTo>
                    <a:pt x="52996" y="162358"/>
                  </a:lnTo>
                  <a:lnTo>
                    <a:pt x="57200" y="163443"/>
                  </a:lnTo>
                  <a:lnTo>
                    <a:pt x="61908" y="165119"/>
                  </a:lnTo>
                  <a:lnTo>
                    <a:pt x="66951" y="167188"/>
                  </a:lnTo>
                  <a:lnTo>
                    <a:pt x="72218" y="168568"/>
                  </a:lnTo>
                  <a:lnTo>
                    <a:pt x="77634" y="169488"/>
                  </a:lnTo>
                  <a:lnTo>
                    <a:pt x="83150" y="170101"/>
                  </a:lnTo>
                  <a:lnTo>
                    <a:pt x="88733" y="170510"/>
                  </a:lnTo>
                  <a:lnTo>
                    <a:pt x="94360" y="170783"/>
                  </a:lnTo>
                  <a:lnTo>
                    <a:pt x="100015" y="170964"/>
                  </a:lnTo>
                  <a:lnTo>
                    <a:pt x="105691" y="172038"/>
                  </a:lnTo>
                  <a:lnTo>
                    <a:pt x="111380" y="173706"/>
                  </a:lnTo>
                  <a:lnTo>
                    <a:pt x="117077" y="175771"/>
                  </a:lnTo>
                  <a:lnTo>
                    <a:pt x="121828" y="177147"/>
                  </a:lnTo>
                  <a:lnTo>
                    <a:pt x="125948" y="178065"/>
                  </a:lnTo>
                  <a:lnTo>
                    <a:pt x="129647" y="178677"/>
                  </a:lnTo>
                  <a:lnTo>
                    <a:pt x="134018" y="180037"/>
                  </a:lnTo>
                  <a:lnTo>
                    <a:pt x="138837" y="181896"/>
                  </a:lnTo>
                  <a:lnTo>
                    <a:pt x="143955" y="184088"/>
                  </a:lnTo>
                  <a:lnTo>
                    <a:pt x="148319" y="186502"/>
                  </a:lnTo>
                  <a:lnTo>
                    <a:pt x="152181" y="189064"/>
                  </a:lnTo>
                  <a:lnTo>
                    <a:pt x="155708" y="191724"/>
                  </a:lnTo>
                  <a:lnTo>
                    <a:pt x="159012" y="194451"/>
                  </a:lnTo>
                  <a:lnTo>
                    <a:pt x="165223" y="200020"/>
                  </a:lnTo>
                  <a:lnTo>
                    <a:pt x="171159" y="205669"/>
                  </a:lnTo>
                  <a:lnTo>
                    <a:pt x="174075" y="208510"/>
                  </a:lnTo>
                  <a:lnTo>
                    <a:pt x="176019" y="211356"/>
                  </a:lnTo>
                  <a:lnTo>
                    <a:pt x="178179" y="217058"/>
                  </a:lnTo>
                  <a:lnTo>
                    <a:pt x="179396" y="225623"/>
                  </a:lnTo>
                  <a:lnTo>
                    <a:pt x="179680" y="233876"/>
                  </a:lnTo>
                  <a:lnTo>
                    <a:pt x="179756" y="238744"/>
                  </a:lnTo>
                  <a:lnTo>
                    <a:pt x="178854" y="242942"/>
                  </a:lnTo>
                  <a:lnTo>
                    <a:pt x="175312" y="250146"/>
                  </a:lnTo>
                  <a:lnTo>
                    <a:pt x="173102" y="259063"/>
                  </a:lnTo>
                  <a:lnTo>
                    <a:pt x="172513" y="264108"/>
                  </a:lnTo>
                  <a:lnTo>
                    <a:pt x="170215" y="268424"/>
                  </a:lnTo>
                  <a:lnTo>
                    <a:pt x="166779" y="272253"/>
                  </a:lnTo>
                  <a:lnTo>
                    <a:pt x="162582" y="275759"/>
                  </a:lnTo>
                  <a:lnTo>
                    <a:pt x="158832" y="278096"/>
                  </a:lnTo>
                  <a:lnTo>
                    <a:pt x="155380" y="279654"/>
                  </a:lnTo>
                  <a:lnTo>
                    <a:pt x="152126" y="280693"/>
                  </a:lnTo>
                  <a:lnTo>
                    <a:pt x="145970" y="284387"/>
                  </a:lnTo>
                  <a:lnTo>
                    <a:pt x="142995" y="286705"/>
                  </a:lnTo>
                  <a:lnTo>
                    <a:pt x="139107" y="288251"/>
                  </a:lnTo>
                  <a:lnTo>
                    <a:pt x="134609" y="289282"/>
                  </a:lnTo>
                  <a:lnTo>
                    <a:pt x="129706" y="289969"/>
                  </a:lnTo>
                  <a:lnTo>
                    <a:pt x="125485" y="290427"/>
                  </a:lnTo>
                  <a:lnTo>
                    <a:pt x="121718" y="290732"/>
                  </a:lnTo>
                  <a:lnTo>
                    <a:pt x="118255" y="290935"/>
                  </a:lnTo>
                  <a:lnTo>
                    <a:pt x="114993" y="290119"/>
                  </a:lnTo>
                  <a:lnTo>
                    <a:pt x="108829" y="286671"/>
                  </a:lnTo>
                  <a:lnTo>
                    <a:pt x="102915" y="281964"/>
                  </a:lnTo>
                  <a:lnTo>
                    <a:pt x="100004" y="279375"/>
                  </a:lnTo>
                  <a:lnTo>
                    <a:pt x="98063" y="276697"/>
                  </a:lnTo>
                  <a:lnTo>
                    <a:pt x="94380" y="268377"/>
                  </a:lnTo>
                  <a:lnTo>
                    <a:pt x="90143" y="262721"/>
                  </a:lnTo>
                  <a:lnTo>
                    <a:pt x="88632" y="258926"/>
                  </a:lnTo>
                  <a:lnTo>
                    <a:pt x="87625" y="254492"/>
                  </a:lnTo>
                  <a:lnTo>
                    <a:pt x="86953" y="249631"/>
                  </a:lnTo>
                  <a:lnTo>
                    <a:pt x="87458" y="244485"/>
                  </a:lnTo>
                  <a:lnTo>
                    <a:pt x="88747" y="239149"/>
                  </a:lnTo>
                  <a:lnTo>
                    <a:pt x="90559" y="233687"/>
                  </a:lnTo>
                  <a:lnTo>
                    <a:pt x="91767" y="228140"/>
                  </a:lnTo>
                  <a:lnTo>
                    <a:pt x="92572" y="222538"/>
                  </a:lnTo>
                  <a:lnTo>
                    <a:pt x="93109" y="216898"/>
                  </a:lnTo>
                  <a:lnTo>
                    <a:pt x="94419" y="210280"/>
                  </a:lnTo>
                  <a:lnTo>
                    <a:pt x="96245" y="203011"/>
                  </a:lnTo>
                  <a:lnTo>
                    <a:pt x="98415" y="195308"/>
                  </a:lnTo>
                  <a:lnTo>
                    <a:pt x="101767" y="187314"/>
                  </a:lnTo>
                  <a:lnTo>
                    <a:pt x="105906" y="179128"/>
                  </a:lnTo>
                  <a:lnTo>
                    <a:pt x="110571" y="170813"/>
                  </a:lnTo>
                  <a:lnTo>
                    <a:pt x="115585" y="162412"/>
                  </a:lnTo>
                  <a:lnTo>
                    <a:pt x="126238" y="145458"/>
                  </a:lnTo>
                  <a:lnTo>
                    <a:pt x="130792" y="136936"/>
                  </a:lnTo>
                  <a:lnTo>
                    <a:pt x="134782" y="128398"/>
                  </a:lnTo>
                  <a:lnTo>
                    <a:pt x="138394" y="119848"/>
                  </a:lnTo>
                  <a:lnTo>
                    <a:pt x="143659" y="111290"/>
                  </a:lnTo>
                  <a:lnTo>
                    <a:pt x="150027" y="102728"/>
                  </a:lnTo>
                  <a:lnTo>
                    <a:pt x="157130" y="94162"/>
                  </a:lnTo>
                  <a:lnTo>
                    <a:pt x="162817" y="85594"/>
                  </a:lnTo>
                  <a:lnTo>
                    <a:pt x="167561" y="77024"/>
                  </a:lnTo>
                  <a:lnTo>
                    <a:pt x="171677" y="68453"/>
                  </a:lnTo>
                  <a:lnTo>
                    <a:pt x="176325" y="60835"/>
                  </a:lnTo>
                  <a:lnTo>
                    <a:pt x="181329" y="53851"/>
                  </a:lnTo>
                  <a:lnTo>
                    <a:pt x="186570" y="47290"/>
                  </a:lnTo>
                  <a:lnTo>
                    <a:pt x="191017" y="41011"/>
                  </a:lnTo>
                  <a:lnTo>
                    <a:pt x="194934" y="34920"/>
                  </a:lnTo>
                  <a:lnTo>
                    <a:pt x="198498" y="28954"/>
                  </a:lnTo>
                  <a:lnTo>
                    <a:pt x="200873" y="24025"/>
                  </a:lnTo>
                  <a:lnTo>
                    <a:pt x="203513" y="16007"/>
                  </a:lnTo>
                  <a:lnTo>
                    <a:pt x="204999" y="10689"/>
                  </a:lnTo>
                  <a:lnTo>
                    <a:pt x="205439" y="4563"/>
                  </a:lnTo>
                  <a:lnTo>
                    <a:pt x="204549" y="3001"/>
                  </a:lnTo>
                  <a:lnTo>
                    <a:pt x="203003" y="1960"/>
                  </a:lnTo>
                  <a:lnTo>
                    <a:pt x="198228" y="289"/>
                  </a:lnTo>
                  <a:lnTo>
                    <a:pt x="192850" y="0"/>
                  </a:lnTo>
                  <a:lnTo>
                    <a:pt x="189488" y="912"/>
                  </a:lnTo>
                  <a:lnTo>
                    <a:pt x="185342" y="2472"/>
                  </a:lnTo>
                  <a:lnTo>
                    <a:pt x="180673" y="4465"/>
                  </a:lnTo>
                  <a:lnTo>
                    <a:pt x="176608" y="6745"/>
                  </a:lnTo>
                  <a:lnTo>
                    <a:pt x="172945" y="9219"/>
                  </a:lnTo>
                  <a:lnTo>
                    <a:pt x="169551" y="11820"/>
                  </a:lnTo>
                  <a:lnTo>
                    <a:pt x="165383" y="14507"/>
                  </a:lnTo>
                  <a:lnTo>
                    <a:pt x="160700" y="17251"/>
                  </a:lnTo>
                  <a:lnTo>
                    <a:pt x="155672" y="20032"/>
                  </a:lnTo>
                  <a:lnTo>
                    <a:pt x="151368" y="22839"/>
                  </a:lnTo>
                  <a:lnTo>
                    <a:pt x="147546" y="25662"/>
                  </a:lnTo>
                  <a:lnTo>
                    <a:pt x="144046" y="28498"/>
                  </a:lnTo>
                  <a:lnTo>
                    <a:pt x="141712" y="31340"/>
                  </a:lnTo>
                  <a:lnTo>
                    <a:pt x="140157" y="34187"/>
                  </a:lnTo>
                  <a:lnTo>
                    <a:pt x="137045" y="4274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34" name="SMARTPenAnnotation144"/>
            <p:cNvSpPr/>
            <p:nvPr/>
          </p:nvSpPr>
          <p:spPr>
            <a:xfrm>
              <a:off x="3303270" y="4792030"/>
              <a:ext cx="565785" cy="42861"/>
            </a:xfrm>
            <a:custGeom>
              <a:avLst/>
              <a:gdLst/>
              <a:ahLst/>
              <a:cxnLst/>
              <a:rect l="0" t="0" r="0" b="0"/>
              <a:pathLst>
                <a:path w="565785" h="42861">
                  <a:moveTo>
                    <a:pt x="0" y="42860"/>
                  </a:moveTo>
                  <a:lnTo>
                    <a:pt x="53665" y="42860"/>
                  </a:lnTo>
                  <a:lnTo>
                    <a:pt x="60541" y="41907"/>
                  </a:lnTo>
                  <a:lnTo>
                    <a:pt x="67031" y="40320"/>
                  </a:lnTo>
                  <a:lnTo>
                    <a:pt x="73262" y="38309"/>
                  </a:lnTo>
                  <a:lnTo>
                    <a:pt x="80274" y="36968"/>
                  </a:lnTo>
                  <a:lnTo>
                    <a:pt x="87805" y="36074"/>
                  </a:lnTo>
                  <a:lnTo>
                    <a:pt x="103794" y="35081"/>
                  </a:lnTo>
                  <a:lnTo>
                    <a:pt x="120426" y="34640"/>
                  </a:lnTo>
                  <a:lnTo>
                    <a:pt x="128861" y="33570"/>
                  </a:lnTo>
                  <a:lnTo>
                    <a:pt x="137342" y="31905"/>
                  </a:lnTo>
                  <a:lnTo>
                    <a:pt x="145854" y="29841"/>
                  </a:lnTo>
                  <a:lnTo>
                    <a:pt x="155338" y="28466"/>
                  </a:lnTo>
                  <a:lnTo>
                    <a:pt x="165471" y="27549"/>
                  </a:lnTo>
                  <a:lnTo>
                    <a:pt x="176037" y="26937"/>
                  </a:lnTo>
                  <a:lnTo>
                    <a:pt x="185937" y="25577"/>
                  </a:lnTo>
                  <a:lnTo>
                    <a:pt x="195396" y="23718"/>
                  </a:lnTo>
                  <a:lnTo>
                    <a:pt x="204558" y="21526"/>
                  </a:lnTo>
                  <a:lnTo>
                    <a:pt x="213525" y="20065"/>
                  </a:lnTo>
                  <a:lnTo>
                    <a:pt x="222360" y="19091"/>
                  </a:lnTo>
                  <a:lnTo>
                    <a:pt x="231107" y="18441"/>
                  </a:lnTo>
                  <a:lnTo>
                    <a:pt x="240748" y="17056"/>
                  </a:lnTo>
                  <a:lnTo>
                    <a:pt x="250986" y="15180"/>
                  </a:lnTo>
                  <a:lnTo>
                    <a:pt x="261622" y="12976"/>
                  </a:lnTo>
                  <a:lnTo>
                    <a:pt x="272522" y="11507"/>
                  </a:lnTo>
                  <a:lnTo>
                    <a:pt x="283598" y="10528"/>
                  </a:lnTo>
                  <a:lnTo>
                    <a:pt x="294793" y="9875"/>
                  </a:lnTo>
                  <a:lnTo>
                    <a:pt x="305113" y="8487"/>
                  </a:lnTo>
                  <a:lnTo>
                    <a:pt x="314852" y="6610"/>
                  </a:lnTo>
                  <a:lnTo>
                    <a:pt x="324201" y="4406"/>
                  </a:lnTo>
                  <a:lnTo>
                    <a:pt x="334244" y="2936"/>
                  </a:lnTo>
                  <a:lnTo>
                    <a:pt x="344749" y="1957"/>
                  </a:lnTo>
                  <a:lnTo>
                    <a:pt x="355562" y="1304"/>
                  </a:lnTo>
                  <a:lnTo>
                    <a:pt x="375198" y="578"/>
                  </a:lnTo>
                  <a:lnTo>
                    <a:pt x="402317" y="169"/>
                  </a:lnTo>
                  <a:lnTo>
                    <a:pt x="484071" y="0"/>
                  </a:lnTo>
                  <a:lnTo>
                    <a:pt x="490354" y="951"/>
                  </a:lnTo>
                  <a:lnTo>
                    <a:pt x="496447" y="2538"/>
                  </a:lnTo>
                  <a:lnTo>
                    <a:pt x="502415" y="4548"/>
                  </a:lnTo>
                  <a:lnTo>
                    <a:pt x="508298" y="5889"/>
                  </a:lnTo>
                  <a:lnTo>
                    <a:pt x="514125" y="6783"/>
                  </a:lnTo>
                  <a:lnTo>
                    <a:pt x="531428" y="8040"/>
                  </a:lnTo>
                  <a:lnTo>
                    <a:pt x="546080" y="8413"/>
                  </a:lnTo>
                  <a:lnTo>
                    <a:pt x="559564" y="8539"/>
                  </a:lnTo>
                  <a:lnTo>
                    <a:pt x="561637" y="9502"/>
                  </a:lnTo>
                  <a:lnTo>
                    <a:pt x="563020" y="11096"/>
                  </a:lnTo>
                  <a:lnTo>
                    <a:pt x="565784" y="1714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35" name="SMARTPenAnnotation145"/>
            <p:cNvSpPr/>
            <p:nvPr/>
          </p:nvSpPr>
          <p:spPr>
            <a:xfrm>
              <a:off x="3174682" y="5186372"/>
              <a:ext cx="39158" cy="59999"/>
            </a:xfrm>
            <a:custGeom>
              <a:avLst/>
              <a:gdLst/>
              <a:ahLst/>
              <a:cxnLst/>
              <a:rect l="0" t="0" r="0" b="0"/>
              <a:pathLst>
                <a:path w="39158" h="59999">
                  <a:moveTo>
                    <a:pt x="0" y="25707"/>
                  </a:moveTo>
                  <a:lnTo>
                    <a:pt x="4551" y="21157"/>
                  </a:lnTo>
                  <a:lnTo>
                    <a:pt x="5891" y="18864"/>
                  </a:lnTo>
                  <a:lnTo>
                    <a:pt x="6785" y="16383"/>
                  </a:lnTo>
                  <a:lnTo>
                    <a:pt x="7381" y="13776"/>
                  </a:lnTo>
                  <a:lnTo>
                    <a:pt x="8731" y="12038"/>
                  </a:lnTo>
                  <a:lnTo>
                    <a:pt x="10583" y="10880"/>
                  </a:lnTo>
                  <a:lnTo>
                    <a:pt x="12770" y="10107"/>
                  </a:lnTo>
                  <a:lnTo>
                    <a:pt x="15181" y="8640"/>
                  </a:lnTo>
                  <a:lnTo>
                    <a:pt x="17741" y="6709"/>
                  </a:lnTo>
                  <a:lnTo>
                    <a:pt x="25250" y="383"/>
                  </a:lnTo>
                  <a:lnTo>
                    <a:pt x="26359" y="252"/>
                  </a:lnTo>
                  <a:lnTo>
                    <a:pt x="28050" y="165"/>
                  </a:lnTo>
                  <a:lnTo>
                    <a:pt x="33925" y="0"/>
                  </a:lnTo>
                  <a:lnTo>
                    <a:pt x="34999" y="950"/>
                  </a:lnTo>
                  <a:lnTo>
                    <a:pt x="38732" y="4544"/>
                  </a:lnTo>
                  <a:lnTo>
                    <a:pt x="39157" y="6836"/>
                  </a:lnTo>
                  <a:lnTo>
                    <a:pt x="38487" y="9317"/>
                  </a:lnTo>
                  <a:lnTo>
                    <a:pt x="37088" y="11923"/>
                  </a:lnTo>
                  <a:lnTo>
                    <a:pt x="36155" y="14613"/>
                  </a:lnTo>
                  <a:lnTo>
                    <a:pt x="35534" y="17358"/>
                  </a:lnTo>
                  <a:lnTo>
                    <a:pt x="35119" y="20141"/>
                  </a:lnTo>
                  <a:lnTo>
                    <a:pt x="33890" y="22949"/>
                  </a:lnTo>
                  <a:lnTo>
                    <a:pt x="32119" y="25774"/>
                  </a:lnTo>
                  <a:lnTo>
                    <a:pt x="29985" y="28610"/>
                  </a:lnTo>
                  <a:lnTo>
                    <a:pt x="28562" y="32404"/>
                  </a:lnTo>
                  <a:lnTo>
                    <a:pt x="27614" y="36840"/>
                  </a:lnTo>
                  <a:lnTo>
                    <a:pt x="26092" y="48544"/>
                  </a:lnTo>
                  <a:lnTo>
                    <a:pt x="25967" y="50457"/>
                  </a:lnTo>
                  <a:lnTo>
                    <a:pt x="25884" y="52684"/>
                  </a:lnTo>
                  <a:lnTo>
                    <a:pt x="25718" y="5999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36" name="SMARTPenAnnotation146"/>
            <p:cNvSpPr/>
            <p:nvPr/>
          </p:nvSpPr>
          <p:spPr>
            <a:xfrm>
              <a:off x="3389029" y="4972050"/>
              <a:ext cx="136707" cy="248603"/>
            </a:xfrm>
            <a:custGeom>
              <a:avLst/>
              <a:gdLst/>
              <a:ahLst/>
              <a:cxnLst/>
              <a:rect l="0" t="0" r="0" b="0"/>
              <a:pathLst>
                <a:path w="136707" h="248603">
                  <a:moveTo>
                    <a:pt x="42828" y="0"/>
                  </a:moveTo>
                  <a:lnTo>
                    <a:pt x="34287" y="0"/>
                  </a:lnTo>
                  <a:lnTo>
                    <a:pt x="34265" y="4551"/>
                  </a:lnTo>
                  <a:lnTo>
                    <a:pt x="33309" y="6843"/>
                  </a:lnTo>
                  <a:lnTo>
                    <a:pt x="29708" y="11931"/>
                  </a:lnTo>
                  <a:lnTo>
                    <a:pt x="28366" y="14621"/>
                  </a:lnTo>
                  <a:lnTo>
                    <a:pt x="26876" y="20151"/>
                  </a:lnTo>
                  <a:lnTo>
                    <a:pt x="26478" y="23911"/>
                  </a:lnTo>
                  <a:lnTo>
                    <a:pt x="26213" y="28323"/>
                  </a:lnTo>
                  <a:lnTo>
                    <a:pt x="26036" y="33169"/>
                  </a:lnTo>
                  <a:lnTo>
                    <a:pt x="24966" y="38305"/>
                  </a:lnTo>
                  <a:lnTo>
                    <a:pt x="23300" y="43634"/>
                  </a:lnTo>
                  <a:lnTo>
                    <a:pt x="21237" y="49091"/>
                  </a:lnTo>
                  <a:lnTo>
                    <a:pt x="13782" y="70425"/>
                  </a:lnTo>
                  <a:lnTo>
                    <a:pt x="12034" y="78383"/>
                  </a:lnTo>
                  <a:lnTo>
                    <a:pt x="10869" y="86545"/>
                  </a:lnTo>
                  <a:lnTo>
                    <a:pt x="10092" y="94844"/>
                  </a:lnTo>
                  <a:lnTo>
                    <a:pt x="8621" y="103234"/>
                  </a:lnTo>
                  <a:lnTo>
                    <a:pt x="6688" y="111685"/>
                  </a:lnTo>
                  <a:lnTo>
                    <a:pt x="4447" y="120177"/>
                  </a:lnTo>
                  <a:lnTo>
                    <a:pt x="2954" y="127742"/>
                  </a:lnTo>
                  <a:lnTo>
                    <a:pt x="1958" y="134692"/>
                  </a:lnTo>
                  <a:lnTo>
                    <a:pt x="1293" y="141229"/>
                  </a:lnTo>
                  <a:lnTo>
                    <a:pt x="851" y="148445"/>
                  </a:lnTo>
                  <a:lnTo>
                    <a:pt x="359" y="164083"/>
                  </a:lnTo>
                  <a:lnTo>
                    <a:pt x="17" y="196573"/>
                  </a:lnTo>
                  <a:lnTo>
                    <a:pt x="0" y="202486"/>
                  </a:lnTo>
                  <a:lnTo>
                    <a:pt x="941" y="207380"/>
                  </a:lnTo>
                  <a:lnTo>
                    <a:pt x="2521" y="211596"/>
                  </a:lnTo>
                  <a:lnTo>
                    <a:pt x="4527" y="215359"/>
                  </a:lnTo>
                  <a:lnTo>
                    <a:pt x="6816" y="218820"/>
                  </a:lnTo>
                  <a:lnTo>
                    <a:pt x="9295" y="222080"/>
                  </a:lnTo>
                  <a:lnTo>
                    <a:pt x="11900" y="225206"/>
                  </a:lnTo>
                  <a:lnTo>
                    <a:pt x="14589" y="228242"/>
                  </a:lnTo>
                  <a:lnTo>
                    <a:pt x="20117" y="234155"/>
                  </a:lnTo>
                  <a:lnTo>
                    <a:pt x="22925" y="236114"/>
                  </a:lnTo>
                  <a:lnTo>
                    <a:pt x="25749" y="237419"/>
                  </a:lnTo>
                  <a:lnTo>
                    <a:pt x="28585" y="238289"/>
                  </a:lnTo>
                  <a:lnTo>
                    <a:pt x="31428" y="239822"/>
                  </a:lnTo>
                  <a:lnTo>
                    <a:pt x="34275" y="241796"/>
                  </a:lnTo>
                  <a:lnTo>
                    <a:pt x="37126" y="244065"/>
                  </a:lnTo>
                  <a:lnTo>
                    <a:pt x="40932" y="245577"/>
                  </a:lnTo>
                  <a:lnTo>
                    <a:pt x="45374" y="246586"/>
                  </a:lnTo>
                  <a:lnTo>
                    <a:pt x="50240" y="247258"/>
                  </a:lnTo>
                  <a:lnTo>
                    <a:pt x="54437" y="246753"/>
                  </a:lnTo>
                  <a:lnTo>
                    <a:pt x="58188" y="245465"/>
                  </a:lnTo>
                  <a:lnTo>
                    <a:pt x="61640" y="243653"/>
                  </a:lnTo>
                  <a:lnTo>
                    <a:pt x="64895" y="242445"/>
                  </a:lnTo>
                  <a:lnTo>
                    <a:pt x="68016" y="241640"/>
                  </a:lnTo>
                  <a:lnTo>
                    <a:pt x="71050" y="241103"/>
                  </a:lnTo>
                  <a:lnTo>
                    <a:pt x="74025" y="239793"/>
                  </a:lnTo>
                  <a:lnTo>
                    <a:pt x="76961" y="237967"/>
                  </a:lnTo>
                  <a:lnTo>
                    <a:pt x="79871" y="235797"/>
                  </a:lnTo>
                  <a:lnTo>
                    <a:pt x="83716" y="233398"/>
                  </a:lnTo>
                  <a:lnTo>
                    <a:pt x="88184" y="230846"/>
                  </a:lnTo>
                  <a:lnTo>
                    <a:pt x="93068" y="228192"/>
                  </a:lnTo>
                  <a:lnTo>
                    <a:pt x="97276" y="225470"/>
                  </a:lnTo>
                  <a:lnTo>
                    <a:pt x="101035" y="222704"/>
                  </a:lnTo>
                  <a:lnTo>
                    <a:pt x="104492" y="219906"/>
                  </a:lnTo>
                  <a:lnTo>
                    <a:pt x="106797" y="217089"/>
                  </a:lnTo>
                  <a:lnTo>
                    <a:pt x="108335" y="214259"/>
                  </a:lnTo>
                  <a:lnTo>
                    <a:pt x="109359" y="211419"/>
                  </a:lnTo>
                  <a:lnTo>
                    <a:pt x="111947" y="208573"/>
                  </a:lnTo>
                  <a:lnTo>
                    <a:pt x="115578" y="205724"/>
                  </a:lnTo>
                  <a:lnTo>
                    <a:pt x="119902" y="202872"/>
                  </a:lnTo>
                  <a:lnTo>
                    <a:pt x="122786" y="200018"/>
                  </a:lnTo>
                  <a:lnTo>
                    <a:pt x="124708" y="197162"/>
                  </a:lnTo>
                  <a:lnTo>
                    <a:pt x="127797" y="191450"/>
                  </a:lnTo>
                  <a:lnTo>
                    <a:pt x="129954" y="188593"/>
                  </a:lnTo>
                  <a:lnTo>
                    <a:pt x="132344" y="185736"/>
                  </a:lnTo>
                  <a:lnTo>
                    <a:pt x="133938" y="182879"/>
                  </a:lnTo>
                  <a:lnTo>
                    <a:pt x="136181" y="175259"/>
                  </a:lnTo>
                  <a:lnTo>
                    <a:pt x="136706" y="173143"/>
                  </a:lnTo>
                  <a:lnTo>
                    <a:pt x="135893" y="172579"/>
                  </a:lnTo>
                  <a:lnTo>
                    <a:pt x="132451" y="171951"/>
                  </a:lnTo>
                  <a:lnTo>
                    <a:pt x="130199" y="170832"/>
                  </a:lnTo>
                  <a:lnTo>
                    <a:pt x="127745" y="169133"/>
                  </a:lnTo>
                  <a:lnTo>
                    <a:pt x="125157" y="167047"/>
                  </a:lnTo>
                  <a:lnTo>
                    <a:pt x="122479" y="165658"/>
                  </a:lnTo>
                  <a:lnTo>
                    <a:pt x="119741" y="164731"/>
                  </a:lnTo>
                  <a:lnTo>
                    <a:pt x="116963" y="164113"/>
                  </a:lnTo>
                  <a:lnTo>
                    <a:pt x="114159" y="163701"/>
                  </a:lnTo>
                  <a:lnTo>
                    <a:pt x="111337" y="163426"/>
                  </a:lnTo>
                  <a:lnTo>
                    <a:pt x="108503" y="163243"/>
                  </a:lnTo>
                  <a:lnTo>
                    <a:pt x="105661" y="163121"/>
                  </a:lnTo>
                  <a:lnTo>
                    <a:pt x="99964" y="162985"/>
                  </a:lnTo>
                  <a:lnTo>
                    <a:pt x="97111" y="163902"/>
                  </a:lnTo>
                  <a:lnTo>
                    <a:pt x="94257" y="165465"/>
                  </a:lnTo>
                  <a:lnTo>
                    <a:pt x="91401" y="167460"/>
                  </a:lnTo>
                  <a:lnTo>
                    <a:pt x="88545" y="168790"/>
                  </a:lnTo>
                  <a:lnTo>
                    <a:pt x="85689" y="169676"/>
                  </a:lnTo>
                  <a:lnTo>
                    <a:pt x="82832" y="170268"/>
                  </a:lnTo>
                  <a:lnTo>
                    <a:pt x="79975" y="172566"/>
                  </a:lnTo>
                  <a:lnTo>
                    <a:pt x="77117" y="176004"/>
                  </a:lnTo>
                  <a:lnTo>
                    <a:pt x="74260" y="180201"/>
                  </a:lnTo>
                  <a:lnTo>
                    <a:pt x="71403" y="183951"/>
                  </a:lnTo>
                  <a:lnTo>
                    <a:pt x="68546" y="187404"/>
                  </a:lnTo>
                  <a:lnTo>
                    <a:pt x="65688" y="190658"/>
                  </a:lnTo>
                  <a:lnTo>
                    <a:pt x="62831" y="194733"/>
                  </a:lnTo>
                  <a:lnTo>
                    <a:pt x="59973" y="199354"/>
                  </a:lnTo>
                  <a:lnTo>
                    <a:pt x="57115" y="204341"/>
                  </a:lnTo>
                  <a:lnTo>
                    <a:pt x="54258" y="208617"/>
                  </a:lnTo>
                  <a:lnTo>
                    <a:pt x="51400" y="212420"/>
                  </a:lnTo>
                  <a:lnTo>
                    <a:pt x="48543" y="215908"/>
                  </a:lnTo>
                  <a:lnTo>
                    <a:pt x="46638" y="220139"/>
                  </a:lnTo>
                  <a:lnTo>
                    <a:pt x="45368" y="224864"/>
                  </a:lnTo>
                  <a:lnTo>
                    <a:pt x="43330" y="237033"/>
                  </a:lnTo>
                  <a:lnTo>
                    <a:pt x="42977" y="243693"/>
                  </a:lnTo>
                  <a:lnTo>
                    <a:pt x="43880" y="245329"/>
                  </a:lnTo>
                  <a:lnTo>
                    <a:pt x="45434" y="246420"/>
                  </a:lnTo>
                  <a:lnTo>
                    <a:pt x="50222" y="248171"/>
                  </a:lnTo>
                  <a:lnTo>
                    <a:pt x="53417" y="248411"/>
                  </a:lnTo>
                  <a:lnTo>
                    <a:pt x="59973" y="24860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37" name="SMARTPenAnnotation147"/>
            <p:cNvSpPr/>
            <p:nvPr/>
          </p:nvSpPr>
          <p:spPr>
            <a:xfrm>
              <a:off x="3594745" y="4937760"/>
              <a:ext cx="162868" cy="111433"/>
            </a:xfrm>
            <a:custGeom>
              <a:avLst/>
              <a:gdLst/>
              <a:ahLst/>
              <a:cxnLst/>
              <a:rect l="0" t="0" r="0" b="0"/>
              <a:pathLst>
                <a:path w="162868" h="111433">
                  <a:moveTo>
                    <a:pt x="25707" y="0"/>
                  </a:moveTo>
                  <a:lnTo>
                    <a:pt x="25707" y="49092"/>
                  </a:lnTo>
                  <a:lnTo>
                    <a:pt x="24755" y="53683"/>
                  </a:lnTo>
                  <a:lnTo>
                    <a:pt x="23167" y="57696"/>
                  </a:lnTo>
                  <a:lnTo>
                    <a:pt x="21157" y="61324"/>
                  </a:lnTo>
                  <a:lnTo>
                    <a:pt x="19815" y="65647"/>
                  </a:lnTo>
                  <a:lnTo>
                    <a:pt x="18922" y="70435"/>
                  </a:lnTo>
                  <a:lnTo>
                    <a:pt x="18326" y="75532"/>
                  </a:lnTo>
                  <a:lnTo>
                    <a:pt x="16976" y="79882"/>
                  </a:lnTo>
                  <a:lnTo>
                    <a:pt x="15124" y="83734"/>
                  </a:lnTo>
                  <a:lnTo>
                    <a:pt x="12937" y="87256"/>
                  </a:lnTo>
                  <a:lnTo>
                    <a:pt x="11479" y="90555"/>
                  </a:lnTo>
                  <a:lnTo>
                    <a:pt x="10506" y="93708"/>
                  </a:lnTo>
                  <a:lnTo>
                    <a:pt x="9859" y="96762"/>
                  </a:lnTo>
                  <a:lnTo>
                    <a:pt x="8474" y="98797"/>
                  </a:lnTo>
                  <a:lnTo>
                    <a:pt x="6598" y="100155"/>
                  </a:lnTo>
                  <a:lnTo>
                    <a:pt x="4396" y="101060"/>
                  </a:lnTo>
                  <a:lnTo>
                    <a:pt x="2927" y="102616"/>
                  </a:lnTo>
                  <a:lnTo>
                    <a:pt x="1948" y="104605"/>
                  </a:lnTo>
                  <a:lnTo>
                    <a:pt x="0" y="111407"/>
                  </a:lnTo>
                  <a:lnTo>
                    <a:pt x="4543" y="111432"/>
                  </a:lnTo>
                  <a:lnTo>
                    <a:pt x="5883" y="110483"/>
                  </a:lnTo>
                  <a:lnTo>
                    <a:pt x="6776" y="108898"/>
                  </a:lnTo>
                  <a:lnTo>
                    <a:pt x="7371" y="106889"/>
                  </a:lnTo>
                  <a:lnTo>
                    <a:pt x="8721" y="105548"/>
                  </a:lnTo>
                  <a:lnTo>
                    <a:pt x="10573" y="104656"/>
                  </a:lnTo>
                  <a:lnTo>
                    <a:pt x="15171" y="103663"/>
                  </a:lnTo>
                  <a:lnTo>
                    <a:pt x="17731" y="103399"/>
                  </a:lnTo>
                  <a:lnTo>
                    <a:pt x="20389" y="103222"/>
                  </a:lnTo>
                  <a:lnTo>
                    <a:pt x="23114" y="103105"/>
                  </a:lnTo>
                  <a:lnTo>
                    <a:pt x="28683" y="102974"/>
                  </a:lnTo>
                  <a:lnTo>
                    <a:pt x="31501" y="101987"/>
                  </a:lnTo>
                  <a:lnTo>
                    <a:pt x="34332" y="100376"/>
                  </a:lnTo>
                  <a:lnTo>
                    <a:pt x="37172" y="98350"/>
                  </a:lnTo>
                  <a:lnTo>
                    <a:pt x="40971" y="96999"/>
                  </a:lnTo>
                  <a:lnTo>
                    <a:pt x="45408" y="96099"/>
                  </a:lnTo>
                  <a:lnTo>
                    <a:pt x="50271" y="95498"/>
                  </a:lnTo>
                  <a:lnTo>
                    <a:pt x="55418" y="95098"/>
                  </a:lnTo>
                  <a:lnTo>
                    <a:pt x="60754" y="94831"/>
                  </a:lnTo>
                  <a:lnTo>
                    <a:pt x="74826" y="94455"/>
                  </a:lnTo>
                  <a:lnTo>
                    <a:pt x="113058" y="94300"/>
                  </a:lnTo>
                  <a:lnTo>
                    <a:pt x="162867" y="9429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38" name="SMARTPenAnnotation148"/>
            <p:cNvSpPr/>
            <p:nvPr/>
          </p:nvSpPr>
          <p:spPr>
            <a:xfrm>
              <a:off x="3714759" y="4937760"/>
              <a:ext cx="17137" cy="308611"/>
            </a:xfrm>
            <a:custGeom>
              <a:avLst/>
              <a:gdLst/>
              <a:ahLst/>
              <a:cxnLst/>
              <a:rect l="0" t="0" r="0" b="0"/>
              <a:pathLst>
                <a:path w="17137" h="308611">
                  <a:moveTo>
                    <a:pt x="8563" y="0"/>
                  </a:moveTo>
                  <a:lnTo>
                    <a:pt x="22" y="0"/>
                  </a:lnTo>
                  <a:lnTo>
                    <a:pt x="0" y="9102"/>
                  </a:lnTo>
                  <a:lnTo>
                    <a:pt x="949" y="13688"/>
                  </a:lnTo>
                  <a:lnTo>
                    <a:pt x="2535" y="18650"/>
                  </a:lnTo>
                  <a:lnTo>
                    <a:pt x="4544" y="23863"/>
                  </a:lnTo>
                  <a:lnTo>
                    <a:pt x="5884" y="29244"/>
                  </a:lnTo>
                  <a:lnTo>
                    <a:pt x="6777" y="34736"/>
                  </a:lnTo>
                  <a:lnTo>
                    <a:pt x="7372" y="40302"/>
                  </a:lnTo>
                  <a:lnTo>
                    <a:pt x="7769" y="45918"/>
                  </a:lnTo>
                  <a:lnTo>
                    <a:pt x="8034" y="51567"/>
                  </a:lnTo>
                  <a:lnTo>
                    <a:pt x="8328" y="63876"/>
                  </a:lnTo>
                  <a:lnTo>
                    <a:pt x="8563" y="307946"/>
                  </a:lnTo>
                  <a:lnTo>
                    <a:pt x="9516" y="308167"/>
                  </a:lnTo>
                  <a:lnTo>
                    <a:pt x="11103" y="308315"/>
                  </a:lnTo>
                  <a:lnTo>
                    <a:pt x="17136" y="30861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39" name="SMARTPenAnnotation149"/>
            <p:cNvSpPr/>
            <p:nvPr/>
          </p:nvSpPr>
          <p:spPr>
            <a:xfrm>
              <a:off x="3800475" y="4946367"/>
              <a:ext cx="162878" cy="214244"/>
            </a:xfrm>
            <a:custGeom>
              <a:avLst/>
              <a:gdLst/>
              <a:ahLst/>
              <a:cxnLst/>
              <a:rect l="0" t="0" r="0" b="0"/>
              <a:pathLst>
                <a:path w="162878" h="214244">
                  <a:moveTo>
                    <a:pt x="0" y="34255"/>
                  </a:moveTo>
                  <a:lnTo>
                    <a:pt x="0" y="26036"/>
                  </a:lnTo>
                  <a:lnTo>
                    <a:pt x="4550" y="21236"/>
                  </a:lnTo>
                  <a:lnTo>
                    <a:pt x="11931" y="13782"/>
                  </a:lnTo>
                  <a:lnTo>
                    <a:pt x="14621" y="12034"/>
                  </a:lnTo>
                  <a:lnTo>
                    <a:pt x="17367" y="10869"/>
                  </a:lnTo>
                  <a:lnTo>
                    <a:pt x="20150" y="10092"/>
                  </a:lnTo>
                  <a:lnTo>
                    <a:pt x="23911" y="8621"/>
                  </a:lnTo>
                  <a:lnTo>
                    <a:pt x="28323" y="6689"/>
                  </a:lnTo>
                  <a:lnTo>
                    <a:pt x="39990" y="1293"/>
                  </a:lnTo>
                  <a:lnTo>
                    <a:pt x="42853" y="850"/>
                  </a:lnTo>
                  <a:lnTo>
                    <a:pt x="46666" y="555"/>
                  </a:lnTo>
                  <a:lnTo>
                    <a:pt x="55030" y="227"/>
                  </a:lnTo>
                  <a:lnTo>
                    <a:pt x="65094" y="43"/>
                  </a:lnTo>
                  <a:lnTo>
                    <a:pt x="71158" y="0"/>
                  </a:lnTo>
                  <a:lnTo>
                    <a:pt x="74109" y="940"/>
                  </a:lnTo>
                  <a:lnTo>
                    <a:pt x="77028" y="2520"/>
                  </a:lnTo>
                  <a:lnTo>
                    <a:pt x="79927" y="4526"/>
                  </a:lnTo>
                  <a:lnTo>
                    <a:pt x="82811" y="6816"/>
                  </a:lnTo>
                  <a:lnTo>
                    <a:pt x="85688" y="9295"/>
                  </a:lnTo>
                  <a:lnTo>
                    <a:pt x="88558" y="11900"/>
                  </a:lnTo>
                  <a:lnTo>
                    <a:pt x="90471" y="14589"/>
                  </a:lnTo>
                  <a:lnTo>
                    <a:pt x="92597" y="20117"/>
                  </a:lnTo>
                  <a:lnTo>
                    <a:pt x="93163" y="23878"/>
                  </a:lnTo>
                  <a:lnTo>
                    <a:pt x="93541" y="28289"/>
                  </a:lnTo>
                  <a:lnTo>
                    <a:pt x="93961" y="37319"/>
                  </a:lnTo>
                  <a:lnTo>
                    <a:pt x="94148" y="44507"/>
                  </a:lnTo>
                  <a:lnTo>
                    <a:pt x="93245" y="48710"/>
                  </a:lnTo>
                  <a:lnTo>
                    <a:pt x="91691" y="53416"/>
                  </a:lnTo>
                  <a:lnTo>
                    <a:pt x="89702" y="58460"/>
                  </a:lnTo>
                  <a:lnTo>
                    <a:pt x="88376" y="63726"/>
                  </a:lnTo>
                  <a:lnTo>
                    <a:pt x="87493" y="69143"/>
                  </a:lnTo>
                  <a:lnTo>
                    <a:pt x="86903" y="74659"/>
                  </a:lnTo>
                  <a:lnTo>
                    <a:pt x="85557" y="80241"/>
                  </a:lnTo>
                  <a:lnTo>
                    <a:pt x="83708" y="85868"/>
                  </a:lnTo>
                  <a:lnTo>
                    <a:pt x="81523" y="91523"/>
                  </a:lnTo>
                  <a:lnTo>
                    <a:pt x="80066" y="97199"/>
                  </a:lnTo>
                  <a:lnTo>
                    <a:pt x="79095" y="102887"/>
                  </a:lnTo>
                  <a:lnTo>
                    <a:pt x="78447" y="108585"/>
                  </a:lnTo>
                  <a:lnTo>
                    <a:pt x="77063" y="113336"/>
                  </a:lnTo>
                  <a:lnTo>
                    <a:pt x="75188" y="117456"/>
                  </a:lnTo>
                  <a:lnTo>
                    <a:pt x="72985" y="121155"/>
                  </a:lnTo>
                  <a:lnTo>
                    <a:pt x="71516" y="125526"/>
                  </a:lnTo>
                  <a:lnTo>
                    <a:pt x="70537" y="130345"/>
                  </a:lnTo>
                  <a:lnTo>
                    <a:pt x="69885" y="135462"/>
                  </a:lnTo>
                  <a:lnTo>
                    <a:pt x="69450" y="140779"/>
                  </a:lnTo>
                  <a:lnTo>
                    <a:pt x="69160" y="146229"/>
                  </a:lnTo>
                  <a:lnTo>
                    <a:pt x="68966" y="151766"/>
                  </a:lnTo>
                  <a:lnTo>
                    <a:pt x="67885" y="156411"/>
                  </a:lnTo>
                  <a:lnTo>
                    <a:pt x="66211" y="160460"/>
                  </a:lnTo>
                  <a:lnTo>
                    <a:pt x="64143" y="164112"/>
                  </a:lnTo>
                  <a:lnTo>
                    <a:pt x="61846" y="170709"/>
                  </a:lnTo>
                  <a:lnTo>
                    <a:pt x="60824" y="176816"/>
                  </a:lnTo>
                  <a:lnTo>
                    <a:pt x="60370" y="182706"/>
                  </a:lnTo>
                  <a:lnTo>
                    <a:pt x="60169" y="188499"/>
                  </a:lnTo>
                  <a:lnTo>
                    <a:pt x="60115" y="191377"/>
                  </a:lnTo>
                  <a:lnTo>
                    <a:pt x="61031" y="194247"/>
                  </a:lnTo>
                  <a:lnTo>
                    <a:pt x="64590" y="199978"/>
                  </a:lnTo>
                  <a:lnTo>
                    <a:pt x="66872" y="201887"/>
                  </a:lnTo>
                  <a:lnTo>
                    <a:pt x="69346" y="203160"/>
                  </a:lnTo>
                  <a:lnTo>
                    <a:pt x="71949" y="204008"/>
                  </a:lnTo>
                  <a:lnTo>
                    <a:pt x="73683" y="205526"/>
                  </a:lnTo>
                  <a:lnTo>
                    <a:pt x="74839" y="207491"/>
                  </a:lnTo>
                  <a:lnTo>
                    <a:pt x="75610" y="209753"/>
                  </a:lnTo>
                  <a:lnTo>
                    <a:pt x="77077" y="211261"/>
                  </a:lnTo>
                  <a:lnTo>
                    <a:pt x="79007" y="212267"/>
                  </a:lnTo>
                  <a:lnTo>
                    <a:pt x="83691" y="213384"/>
                  </a:lnTo>
                  <a:lnTo>
                    <a:pt x="86274" y="213682"/>
                  </a:lnTo>
                  <a:lnTo>
                    <a:pt x="88949" y="213880"/>
                  </a:lnTo>
                  <a:lnTo>
                    <a:pt x="91684" y="214013"/>
                  </a:lnTo>
                  <a:lnTo>
                    <a:pt x="97263" y="214160"/>
                  </a:lnTo>
                  <a:lnTo>
                    <a:pt x="105759" y="214243"/>
                  </a:lnTo>
                  <a:lnTo>
                    <a:pt x="109558" y="213302"/>
                  </a:lnTo>
                  <a:lnTo>
                    <a:pt x="113996" y="211722"/>
                  </a:lnTo>
                  <a:lnTo>
                    <a:pt x="118860" y="209717"/>
                  </a:lnTo>
                  <a:lnTo>
                    <a:pt x="123055" y="207427"/>
                  </a:lnTo>
                  <a:lnTo>
                    <a:pt x="126804" y="204948"/>
                  </a:lnTo>
                  <a:lnTo>
                    <a:pt x="130256" y="202343"/>
                  </a:lnTo>
                  <a:lnTo>
                    <a:pt x="134462" y="200606"/>
                  </a:lnTo>
                  <a:lnTo>
                    <a:pt x="139171" y="199448"/>
                  </a:lnTo>
                  <a:lnTo>
                    <a:pt x="144216" y="198677"/>
                  </a:lnTo>
                  <a:lnTo>
                    <a:pt x="148531" y="197210"/>
                  </a:lnTo>
                  <a:lnTo>
                    <a:pt x="152361" y="195279"/>
                  </a:lnTo>
                  <a:lnTo>
                    <a:pt x="162877" y="18856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40" name="SMARTPenAnnotation150"/>
            <p:cNvSpPr/>
            <p:nvPr/>
          </p:nvSpPr>
          <p:spPr>
            <a:xfrm>
              <a:off x="3980924" y="4881752"/>
              <a:ext cx="170872" cy="252776"/>
            </a:xfrm>
            <a:custGeom>
              <a:avLst/>
              <a:gdLst/>
              <a:ahLst/>
              <a:cxnLst/>
              <a:rect l="0" t="0" r="0" b="0"/>
              <a:pathLst>
                <a:path w="170872" h="252776">
                  <a:moveTo>
                    <a:pt x="68153" y="47435"/>
                  </a:moveTo>
                  <a:lnTo>
                    <a:pt x="63603" y="47435"/>
                  </a:lnTo>
                  <a:lnTo>
                    <a:pt x="62262" y="48388"/>
                  </a:lnTo>
                  <a:lnTo>
                    <a:pt x="61368" y="49975"/>
                  </a:lnTo>
                  <a:lnTo>
                    <a:pt x="60772" y="51986"/>
                  </a:lnTo>
                  <a:lnTo>
                    <a:pt x="59422" y="53327"/>
                  </a:lnTo>
                  <a:lnTo>
                    <a:pt x="57570" y="54220"/>
                  </a:lnTo>
                  <a:lnTo>
                    <a:pt x="55383" y="54816"/>
                  </a:lnTo>
                  <a:lnTo>
                    <a:pt x="50412" y="58018"/>
                  </a:lnTo>
                  <a:lnTo>
                    <a:pt x="47754" y="60206"/>
                  </a:lnTo>
                  <a:lnTo>
                    <a:pt x="45981" y="62616"/>
                  </a:lnTo>
                  <a:lnTo>
                    <a:pt x="44012" y="67835"/>
                  </a:lnTo>
                  <a:lnTo>
                    <a:pt x="40596" y="73330"/>
                  </a:lnTo>
                  <a:lnTo>
                    <a:pt x="35903" y="78946"/>
                  </a:lnTo>
                  <a:lnTo>
                    <a:pt x="30642" y="84618"/>
                  </a:lnTo>
                  <a:lnTo>
                    <a:pt x="26953" y="87463"/>
                  </a:lnTo>
                  <a:lnTo>
                    <a:pt x="22589" y="90313"/>
                  </a:lnTo>
                  <a:lnTo>
                    <a:pt x="17774" y="93166"/>
                  </a:lnTo>
                  <a:lnTo>
                    <a:pt x="14565" y="96020"/>
                  </a:lnTo>
                  <a:lnTo>
                    <a:pt x="12425" y="98875"/>
                  </a:lnTo>
                  <a:lnTo>
                    <a:pt x="9095" y="104587"/>
                  </a:lnTo>
                  <a:lnTo>
                    <a:pt x="4440" y="110301"/>
                  </a:lnTo>
                  <a:lnTo>
                    <a:pt x="2818" y="113158"/>
                  </a:lnTo>
                  <a:lnTo>
                    <a:pt x="535" y="120778"/>
                  </a:lnTo>
                  <a:lnTo>
                    <a:pt x="0" y="122894"/>
                  </a:lnTo>
                  <a:lnTo>
                    <a:pt x="810" y="124411"/>
                  </a:lnTo>
                  <a:lnTo>
                    <a:pt x="5549" y="130145"/>
                  </a:lnTo>
                  <a:lnTo>
                    <a:pt x="10173" y="135104"/>
                  </a:lnTo>
                  <a:lnTo>
                    <a:pt x="12355" y="137314"/>
                  </a:lnTo>
                  <a:lnTo>
                    <a:pt x="14761" y="138787"/>
                  </a:lnTo>
                  <a:lnTo>
                    <a:pt x="19976" y="140424"/>
                  </a:lnTo>
                  <a:lnTo>
                    <a:pt x="23653" y="140860"/>
                  </a:lnTo>
                  <a:lnTo>
                    <a:pt x="28009" y="141151"/>
                  </a:lnTo>
                  <a:lnTo>
                    <a:pt x="32818" y="141345"/>
                  </a:lnTo>
                  <a:lnTo>
                    <a:pt x="43241" y="141560"/>
                  </a:lnTo>
                  <a:lnTo>
                    <a:pt x="99599" y="141730"/>
                  </a:lnTo>
                  <a:lnTo>
                    <a:pt x="105310" y="142683"/>
                  </a:lnTo>
                  <a:lnTo>
                    <a:pt x="111022" y="144271"/>
                  </a:lnTo>
                  <a:lnTo>
                    <a:pt x="116734" y="146282"/>
                  </a:lnTo>
                  <a:lnTo>
                    <a:pt x="122448" y="148576"/>
                  </a:lnTo>
                  <a:lnTo>
                    <a:pt x="128163" y="151057"/>
                  </a:lnTo>
                  <a:lnTo>
                    <a:pt x="133877" y="153664"/>
                  </a:lnTo>
                  <a:lnTo>
                    <a:pt x="138639" y="155402"/>
                  </a:lnTo>
                  <a:lnTo>
                    <a:pt x="142766" y="156561"/>
                  </a:lnTo>
                  <a:lnTo>
                    <a:pt x="146470" y="157333"/>
                  </a:lnTo>
                  <a:lnTo>
                    <a:pt x="149892" y="158800"/>
                  </a:lnTo>
                  <a:lnTo>
                    <a:pt x="153125" y="160731"/>
                  </a:lnTo>
                  <a:lnTo>
                    <a:pt x="156234" y="162971"/>
                  </a:lnTo>
                  <a:lnTo>
                    <a:pt x="159259" y="165416"/>
                  </a:lnTo>
                  <a:lnTo>
                    <a:pt x="162228" y="167999"/>
                  </a:lnTo>
                  <a:lnTo>
                    <a:pt x="165160" y="170674"/>
                  </a:lnTo>
                  <a:lnTo>
                    <a:pt x="167114" y="173409"/>
                  </a:lnTo>
                  <a:lnTo>
                    <a:pt x="169286" y="178989"/>
                  </a:lnTo>
                  <a:lnTo>
                    <a:pt x="169865" y="182762"/>
                  </a:lnTo>
                  <a:lnTo>
                    <a:pt x="170251" y="187183"/>
                  </a:lnTo>
                  <a:lnTo>
                    <a:pt x="170680" y="196223"/>
                  </a:lnTo>
                  <a:lnTo>
                    <a:pt x="170871" y="203415"/>
                  </a:lnTo>
                  <a:lnTo>
                    <a:pt x="169969" y="207619"/>
                  </a:lnTo>
                  <a:lnTo>
                    <a:pt x="168415" y="212328"/>
                  </a:lnTo>
                  <a:lnTo>
                    <a:pt x="166427" y="217371"/>
                  </a:lnTo>
                  <a:lnTo>
                    <a:pt x="165102" y="221685"/>
                  </a:lnTo>
                  <a:lnTo>
                    <a:pt x="163629" y="229020"/>
                  </a:lnTo>
                  <a:lnTo>
                    <a:pt x="160434" y="235455"/>
                  </a:lnTo>
                  <a:lnTo>
                    <a:pt x="158249" y="238504"/>
                  </a:lnTo>
                  <a:lnTo>
                    <a:pt x="154887" y="240537"/>
                  </a:lnTo>
                  <a:lnTo>
                    <a:pt x="150741" y="241892"/>
                  </a:lnTo>
                  <a:lnTo>
                    <a:pt x="146072" y="242796"/>
                  </a:lnTo>
                  <a:lnTo>
                    <a:pt x="142006" y="244350"/>
                  </a:lnTo>
                  <a:lnTo>
                    <a:pt x="138343" y="246340"/>
                  </a:lnTo>
                  <a:lnTo>
                    <a:pt x="134949" y="248618"/>
                  </a:lnTo>
                  <a:lnTo>
                    <a:pt x="131734" y="250137"/>
                  </a:lnTo>
                  <a:lnTo>
                    <a:pt x="128638" y="251150"/>
                  </a:lnTo>
                  <a:lnTo>
                    <a:pt x="121375" y="252775"/>
                  </a:lnTo>
                  <a:lnTo>
                    <a:pt x="118875" y="251956"/>
                  </a:lnTo>
                  <a:lnTo>
                    <a:pt x="115302" y="250457"/>
                  </a:lnTo>
                  <a:lnTo>
                    <a:pt x="104983" y="245759"/>
                  </a:lnTo>
                  <a:lnTo>
                    <a:pt x="101032" y="242577"/>
                  </a:lnTo>
                  <a:lnTo>
                    <a:pt x="96101" y="237987"/>
                  </a:lnTo>
                  <a:lnTo>
                    <a:pt x="90734" y="232773"/>
                  </a:lnTo>
                  <a:lnTo>
                    <a:pt x="88922" y="230048"/>
                  </a:lnTo>
                  <a:lnTo>
                    <a:pt x="86909" y="224482"/>
                  </a:lnTo>
                  <a:lnTo>
                    <a:pt x="86372" y="220711"/>
                  </a:lnTo>
                  <a:lnTo>
                    <a:pt x="86014" y="216293"/>
                  </a:lnTo>
                  <a:lnTo>
                    <a:pt x="85775" y="211442"/>
                  </a:lnTo>
                  <a:lnTo>
                    <a:pt x="85510" y="200972"/>
                  </a:lnTo>
                  <a:lnTo>
                    <a:pt x="85439" y="195513"/>
                  </a:lnTo>
                  <a:lnTo>
                    <a:pt x="86345" y="189969"/>
                  </a:lnTo>
                  <a:lnTo>
                    <a:pt x="87901" y="184367"/>
                  </a:lnTo>
                  <a:lnTo>
                    <a:pt x="89891" y="178729"/>
                  </a:lnTo>
                  <a:lnTo>
                    <a:pt x="91217" y="173064"/>
                  </a:lnTo>
                  <a:lnTo>
                    <a:pt x="92102" y="167383"/>
                  </a:lnTo>
                  <a:lnTo>
                    <a:pt x="92691" y="161690"/>
                  </a:lnTo>
                  <a:lnTo>
                    <a:pt x="94037" y="155038"/>
                  </a:lnTo>
                  <a:lnTo>
                    <a:pt x="95886" y="147745"/>
                  </a:lnTo>
                  <a:lnTo>
                    <a:pt x="98072" y="140026"/>
                  </a:lnTo>
                  <a:lnTo>
                    <a:pt x="103041" y="123830"/>
                  </a:lnTo>
                  <a:lnTo>
                    <a:pt x="105699" y="115510"/>
                  </a:lnTo>
                  <a:lnTo>
                    <a:pt x="108424" y="108058"/>
                  </a:lnTo>
                  <a:lnTo>
                    <a:pt x="111193" y="101185"/>
                  </a:lnTo>
                  <a:lnTo>
                    <a:pt x="113991" y="94698"/>
                  </a:lnTo>
                  <a:lnTo>
                    <a:pt x="116809" y="87517"/>
                  </a:lnTo>
                  <a:lnTo>
                    <a:pt x="122480" y="71917"/>
                  </a:lnTo>
                  <a:lnTo>
                    <a:pt x="125326" y="64709"/>
                  </a:lnTo>
                  <a:lnTo>
                    <a:pt x="128176" y="57998"/>
                  </a:lnTo>
                  <a:lnTo>
                    <a:pt x="131029" y="51620"/>
                  </a:lnTo>
                  <a:lnTo>
                    <a:pt x="132930" y="45463"/>
                  </a:lnTo>
                  <a:lnTo>
                    <a:pt x="134198" y="39452"/>
                  </a:lnTo>
                  <a:lnTo>
                    <a:pt x="135043" y="33541"/>
                  </a:lnTo>
                  <a:lnTo>
                    <a:pt x="135606" y="28647"/>
                  </a:lnTo>
                  <a:lnTo>
                    <a:pt x="135982" y="24433"/>
                  </a:lnTo>
                  <a:lnTo>
                    <a:pt x="136232" y="20670"/>
                  </a:lnTo>
                  <a:lnTo>
                    <a:pt x="135447" y="17209"/>
                  </a:lnTo>
                  <a:lnTo>
                    <a:pt x="132034" y="10824"/>
                  </a:lnTo>
                  <a:lnTo>
                    <a:pt x="129790" y="8740"/>
                  </a:lnTo>
                  <a:lnTo>
                    <a:pt x="127342" y="7351"/>
                  </a:lnTo>
                  <a:lnTo>
                    <a:pt x="124757" y="6425"/>
                  </a:lnTo>
                  <a:lnTo>
                    <a:pt x="121129" y="4855"/>
                  </a:lnTo>
                  <a:lnTo>
                    <a:pt x="112018" y="570"/>
                  </a:lnTo>
                  <a:lnTo>
                    <a:pt x="105969" y="0"/>
                  </a:lnTo>
                  <a:lnTo>
                    <a:pt x="99079" y="572"/>
                  </a:lnTo>
                  <a:lnTo>
                    <a:pt x="91627" y="1905"/>
                  </a:lnTo>
                  <a:lnTo>
                    <a:pt x="85708" y="2794"/>
                  </a:lnTo>
                  <a:lnTo>
                    <a:pt x="80809" y="3387"/>
                  </a:lnTo>
                  <a:lnTo>
                    <a:pt x="76590" y="3783"/>
                  </a:lnTo>
                  <a:lnTo>
                    <a:pt x="70920" y="4998"/>
                  </a:lnTo>
                  <a:lnTo>
                    <a:pt x="64283" y="6761"/>
                  </a:lnTo>
                  <a:lnTo>
                    <a:pt x="57000" y="8889"/>
                  </a:lnTo>
                  <a:lnTo>
                    <a:pt x="50240" y="12213"/>
                  </a:lnTo>
                  <a:lnTo>
                    <a:pt x="43829" y="16334"/>
                  </a:lnTo>
                  <a:lnTo>
                    <a:pt x="37650" y="20986"/>
                  </a:lnTo>
                  <a:lnTo>
                    <a:pt x="32577" y="25993"/>
                  </a:lnTo>
                  <a:lnTo>
                    <a:pt x="28244" y="31235"/>
                  </a:lnTo>
                  <a:lnTo>
                    <a:pt x="24402" y="36635"/>
                  </a:lnTo>
                  <a:lnTo>
                    <a:pt x="20888" y="41187"/>
                  </a:lnTo>
                  <a:lnTo>
                    <a:pt x="17593" y="45175"/>
                  </a:lnTo>
                  <a:lnTo>
                    <a:pt x="8146" y="5600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9935217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81000"/>
            <a:ext cx="4506100" cy="1962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1"/>
          <p:cNvSpPr/>
          <p:nvPr/>
        </p:nvSpPr>
        <p:spPr>
          <a:xfrm>
            <a:off x="4546600" y="228600"/>
            <a:ext cx="4572000" cy="2357568"/>
          </a:xfrm>
          <a:prstGeom prst="rect">
            <a:avLst/>
          </a:prstGeom>
        </p:spPr>
        <p:txBody>
          <a:bodyPr>
            <a:spAutoFit/>
          </a:bodyPr>
          <a:lstStyle/>
          <a:p>
            <a:pPr lvl="0">
              <a:spcBef>
                <a:spcPct val="20000"/>
              </a:spcBef>
            </a:pPr>
            <a:r>
              <a:rPr lang="en-US" sz="3200" dirty="0">
                <a:solidFill>
                  <a:prstClr val="black"/>
                </a:solidFill>
              </a:rPr>
              <a:t>5. tan x = 4/12</a:t>
            </a:r>
          </a:p>
          <a:p>
            <a:pPr lvl="0">
              <a:spcBef>
                <a:spcPct val="20000"/>
              </a:spcBef>
            </a:pPr>
            <a:r>
              <a:rPr lang="en-US" sz="3200" b="1" i="1" dirty="0">
                <a:solidFill>
                  <a:prstClr val="black"/>
                </a:solidFill>
              </a:rPr>
              <a:t>x= 18-19</a:t>
            </a:r>
          </a:p>
          <a:p>
            <a:pPr lvl="0">
              <a:spcBef>
                <a:spcPct val="20000"/>
              </a:spcBef>
            </a:pPr>
            <a:r>
              <a:rPr lang="en-US" sz="3200" dirty="0">
                <a:solidFill>
                  <a:prstClr val="black"/>
                </a:solidFill>
              </a:rPr>
              <a:t>tan y = 12/4</a:t>
            </a:r>
          </a:p>
          <a:p>
            <a:pPr lvl="0">
              <a:spcBef>
                <a:spcPct val="20000"/>
              </a:spcBef>
            </a:pPr>
            <a:r>
              <a:rPr lang="en-US" sz="3200" b="1" i="1" dirty="0">
                <a:solidFill>
                  <a:prstClr val="black"/>
                </a:solidFill>
              </a:rPr>
              <a:t>y=71-72</a:t>
            </a:r>
          </a:p>
        </p:txBody>
      </p:sp>
      <p:sp>
        <p:nvSpPr>
          <p:cNvPr id="3" name="SMARTPenAnnotation78"/>
          <p:cNvSpPr/>
          <p:nvPr/>
        </p:nvSpPr>
        <p:spPr>
          <a:xfrm>
            <a:off x="740123" y="3008947"/>
            <a:ext cx="145702" cy="411481"/>
          </a:xfrm>
          <a:custGeom>
            <a:avLst/>
            <a:gdLst/>
            <a:ahLst/>
            <a:cxnLst/>
            <a:rect l="0" t="0" r="0" b="0"/>
            <a:pathLst>
              <a:path w="145702" h="411481">
                <a:moveTo>
                  <a:pt x="8541" y="0"/>
                </a:moveTo>
                <a:lnTo>
                  <a:pt x="74" y="0"/>
                </a:lnTo>
                <a:lnTo>
                  <a:pt x="0" y="4551"/>
                </a:lnTo>
                <a:lnTo>
                  <a:pt x="942" y="5892"/>
                </a:lnTo>
                <a:lnTo>
                  <a:pt x="2523" y="6785"/>
                </a:lnTo>
                <a:lnTo>
                  <a:pt x="4529" y="7381"/>
                </a:lnTo>
                <a:lnTo>
                  <a:pt x="5866" y="8731"/>
                </a:lnTo>
                <a:lnTo>
                  <a:pt x="6758" y="10583"/>
                </a:lnTo>
                <a:lnTo>
                  <a:pt x="7353" y="12770"/>
                </a:lnTo>
                <a:lnTo>
                  <a:pt x="10553" y="17741"/>
                </a:lnTo>
                <a:lnTo>
                  <a:pt x="12740" y="20400"/>
                </a:lnTo>
                <a:lnTo>
                  <a:pt x="14198" y="24077"/>
                </a:lnTo>
                <a:lnTo>
                  <a:pt x="15818" y="33244"/>
                </a:lnTo>
                <a:lnTo>
                  <a:pt x="19078" y="43668"/>
                </a:lnTo>
                <a:lnTo>
                  <a:pt x="22749" y="54650"/>
                </a:lnTo>
                <a:lnTo>
                  <a:pt x="24381" y="65881"/>
                </a:lnTo>
                <a:lnTo>
                  <a:pt x="27646" y="77223"/>
                </a:lnTo>
                <a:lnTo>
                  <a:pt x="29850" y="82915"/>
                </a:lnTo>
                <a:lnTo>
                  <a:pt x="32272" y="88614"/>
                </a:lnTo>
                <a:lnTo>
                  <a:pt x="37504" y="100027"/>
                </a:lnTo>
                <a:lnTo>
                  <a:pt x="40232" y="106689"/>
                </a:lnTo>
                <a:lnTo>
                  <a:pt x="43003" y="113989"/>
                </a:lnTo>
                <a:lnTo>
                  <a:pt x="45804" y="121712"/>
                </a:lnTo>
                <a:lnTo>
                  <a:pt x="47670" y="129719"/>
                </a:lnTo>
                <a:lnTo>
                  <a:pt x="48915" y="137914"/>
                </a:lnTo>
                <a:lnTo>
                  <a:pt x="49745" y="146235"/>
                </a:lnTo>
                <a:lnTo>
                  <a:pt x="51250" y="154640"/>
                </a:lnTo>
                <a:lnTo>
                  <a:pt x="53206" y="163101"/>
                </a:lnTo>
                <a:lnTo>
                  <a:pt x="55463" y="171599"/>
                </a:lnTo>
                <a:lnTo>
                  <a:pt x="60510" y="188661"/>
                </a:lnTo>
                <a:lnTo>
                  <a:pt x="71512" y="222898"/>
                </a:lnTo>
                <a:lnTo>
                  <a:pt x="88561" y="274321"/>
                </a:lnTo>
                <a:lnTo>
                  <a:pt x="90463" y="282893"/>
                </a:lnTo>
                <a:lnTo>
                  <a:pt x="91731" y="291466"/>
                </a:lnTo>
                <a:lnTo>
                  <a:pt x="92576" y="300038"/>
                </a:lnTo>
                <a:lnTo>
                  <a:pt x="94092" y="307658"/>
                </a:lnTo>
                <a:lnTo>
                  <a:pt x="96055" y="314643"/>
                </a:lnTo>
                <a:lnTo>
                  <a:pt x="99824" y="327484"/>
                </a:lnTo>
                <a:lnTo>
                  <a:pt x="101499" y="339541"/>
                </a:lnTo>
                <a:lnTo>
                  <a:pt x="104783" y="351250"/>
                </a:lnTo>
                <a:lnTo>
                  <a:pt x="106993" y="357039"/>
                </a:lnTo>
                <a:lnTo>
                  <a:pt x="109418" y="361851"/>
                </a:lnTo>
                <a:lnTo>
                  <a:pt x="111988" y="366012"/>
                </a:lnTo>
                <a:lnTo>
                  <a:pt x="114653" y="369738"/>
                </a:lnTo>
                <a:lnTo>
                  <a:pt x="117382" y="374127"/>
                </a:lnTo>
                <a:lnTo>
                  <a:pt x="120155" y="378958"/>
                </a:lnTo>
                <a:lnTo>
                  <a:pt x="122955" y="384083"/>
                </a:lnTo>
                <a:lnTo>
                  <a:pt x="126067" y="392319"/>
                </a:lnTo>
                <a:lnTo>
                  <a:pt x="126897" y="395849"/>
                </a:lnTo>
                <a:lnTo>
                  <a:pt x="128403" y="398202"/>
                </a:lnTo>
                <a:lnTo>
                  <a:pt x="130359" y="399770"/>
                </a:lnTo>
                <a:lnTo>
                  <a:pt x="132616" y="400816"/>
                </a:lnTo>
                <a:lnTo>
                  <a:pt x="134120" y="402466"/>
                </a:lnTo>
                <a:lnTo>
                  <a:pt x="135123" y="404518"/>
                </a:lnTo>
                <a:lnTo>
                  <a:pt x="135792" y="406839"/>
                </a:lnTo>
                <a:lnTo>
                  <a:pt x="137190" y="408386"/>
                </a:lnTo>
                <a:lnTo>
                  <a:pt x="139075" y="409417"/>
                </a:lnTo>
                <a:lnTo>
                  <a:pt x="145701" y="41148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79"/>
          <p:cNvSpPr/>
          <p:nvPr/>
        </p:nvSpPr>
        <p:spPr>
          <a:xfrm>
            <a:off x="662939" y="3206124"/>
            <a:ext cx="617221" cy="205580"/>
          </a:xfrm>
          <a:custGeom>
            <a:avLst/>
            <a:gdLst/>
            <a:ahLst/>
            <a:cxnLst/>
            <a:rect l="0" t="0" r="0" b="0"/>
            <a:pathLst>
              <a:path w="617221" h="205580">
                <a:moveTo>
                  <a:pt x="0" y="68571"/>
                </a:moveTo>
                <a:lnTo>
                  <a:pt x="7381" y="68571"/>
                </a:lnTo>
                <a:lnTo>
                  <a:pt x="12771" y="64020"/>
                </a:lnTo>
                <a:lnTo>
                  <a:pt x="16134" y="62679"/>
                </a:lnTo>
                <a:lnTo>
                  <a:pt x="35220" y="57988"/>
                </a:lnTo>
                <a:lnTo>
                  <a:pt x="46133" y="54342"/>
                </a:lnTo>
                <a:lnTo>
                  <a:pt x="63940" y="51337"/>
                </a:lnTo>
                <a:lnTo>
                  <a:pt x="78901" y="47259"/>
                </a:lnTo>
                <a:lnTo>
                  <a:pt x="97615" y="44811"/>
                </a:lnTo>
                <a:lnTo>
                  <a:pt x="107939" y="44159"/>
                </a:lnTo>
                <a:lnTo>
                  <a:pt x="127031" y="43433"/>
                </a:lnTo>
                <a:lnTo>
                  <a:pt x="153844" y="43025"/>
                </a:lnTo>
                <a:lnTo>
                  <a:pt x="172198" y="41977"/>
                </a:lnTo>
                <a:lnTo>
                  <a:pt x="182426" y="40364"/>
                </a:lnTo>
                <a:lnTo>
                  <a:pt x="193055" y="38336"/>
                </a:lnTo>
                <a:lnTo>
                  <a:pt x="203951" y="36984"/>
                </a:lnTo>
                <a:lnTo>
                  <a:pt x="215025" y="36083"/>
                </a:lnTo>
                <a:lnTo>
                  <a:pt x="226218" y="35482"/>
                </a:lnTo>
                <a:lnTo>
                  <a:pt x="246274" y="34815"/>
                </a:lnTo>
                <a:lnTo>
                  <a:pt x="276170" y="34439"/>
                </a:lnTo>
                <a:lnTo>
                  <a:pt x="335126" y="34290"/>
                </a:lnTo>
                <a:lnTo>
                  <a:pt x="349288" y="31745"/>
                </a:lnTo>
                <a:lnTo>
                  <a:pt x="361932" y="28391"/>
                </a:lnTo>
                <a:lnTo>
                  <a:pt x="379760" y="25551"/>
                </a:lnTo>
                <a:lnTo>
                  <a:pt x="396155" y="20052"/>
                </a:lnTo>
                <a:lnTo>
                  <a:pt x="404034" y="18432"/>
                </a:lnTo>
                <a:lnTo>
                  <a:pt x="410711" y="15172"/>
                </a:lnTo>
                <a:lnTo>
                  <a:pt x="413825" y="12969"/>
                </a:lnTo>
                <a:lnTo>
                  <a:pt x="419825" y="10521"/>
                </a:lnTo>
                <a:lnTo>
                  <a:pt x="426887" y="8950"/>
                </a:lnTo>
                <a:lnTo>
                  <a:pt x="434173" y="2748"/>
                </a:lnTo>
                <a:lnTo>
                  <a:pt x="435854" y="1216"/>
                </a:lnTo>
                <a:lnTo>
                  <a:pt x="435349" y="808"/>
                </a:lnTo>
                <a:lnTo>
                  <a:pt x="429699" y="98"/>
                </a:lnTo>
                <a:lnTo>
                  <a:pt x="412237" y="0"/>
                </a:lnTo>
                <a:lnTo>
                  <a:pt x="408175" y="949"/>
                </a:lnTo>
                <a:lnTo>
                  <a:pt x="396954" y="5884"/>
                </a:lnTo>
                <a:lnTo>
                  <a:pt x="382941" y="8722"/>
                </a:lnTo>
                <a:lnTo>
                  <a:pt x="375619" y="12761"/>
                </a:lnTo>
                <a:lnTo>
                  <a:pt x="366649" y="17731"/>
                </a:lnTo>
                <a:lnTo>
                  <a:pt x="361591" y="20390"/>
                </a:lnTo>
                <a:lnTo>
                  <a:pt x="358218" y="23115"/>
                </a:lnTo>
                <a:lnTo>
                  <a:pt x="355970" y="25885"/>
                </a:lnTo>
                <a:lnTo>
                  <a:pt x="352519" y="32454"/>
                </a:lnTo>
                <a:lnTo>
                  <a:pt x="347810" y="41724"/>
                </a:lnTo>
                <a:lnTo>
                  <a:pt x="345221" y="45910"/>
                </a:lnTo>
                <a:lnTo>
                  <a:pt x="342543" y="49654"/>
                </a:lnTo>
                <a:lnTo>
                  <a:pt x="339804" y="53102"/>
                </a:lnTo>
                <a:lnTo>
                  <a:pt x="337979" y="57305"/>
                </a:lnTo>
                <a:lnTo>
                  <a:pt x="336762" y="62013"/>
                </a:lnTo>
                <a:lnTo>
                  <a:pt x="335951" y="67056"/>
                </a:lnTo>
                <a:lnTo>
                  <a:pt x="335410" y="71371"/>
                </a:lnTo>
                <a:lnTo>
                  <a:pt x="335049" y="75200"/>
                </a:lnTo>
                <a:lnTo>
                  <a:pt x="334809" y="78705"/>
                </a:lnTo>
                <a:lnTo>
                  <a:pt x="333696" y="82947"/>
                </a:lnTo>
                <a:lnTo>
                  <a:pt x="332002" y="87680"/>
                </a:lnTo>
                <a:lnTo>
                  <a:pt x="329920" y="92740"/>
                </a:lnTo>
                <a:lnTo>
                  <a:pt x="328531" y="98019"/>
                </a:lnTo>
                <a:lnTo>
                  <a:pt x="327606" y="103442"/>
                </a:lnTo>
                <a:lnTo>
                  <a:pt x="326989" y="108964"/>
                </a:lnTo>
                <a:lnTo>
                  <a:pt x="327530" y="114550"/>
                </a:lnTo>
                <a:lnTo>
                  <a:pt x="328844" y="120178"/>
                </a:lnTo>
                <a:lnTo>
                  <a:pt x="330672" y="125836"/>
                </a:lnTo>
                <a:lnTo>
                  <a:pt x="331891" y="131512"/>
                </a:lnTo>
                <a:lnTo>
                  <a:pt x="332703" y="137202"/>
                </a:lnTo>
                <a:lnTo>
                  <a:pt x="333245" y="142900"/>
                </a:lnTo>
                <a:lnTo>
                  <a:pt x="334558" y="147651"/>
                </a:lnTo>
                <a:lnTo>
                  <a:pt x="336387" y="151771"/>
                </a:lnTo>
                <a:lnTo>
                  <a:pt x="338558" y="155470"/>
                </a:lnTo>
                <a:lnTo>
                  <a:pt x="340958" y="159841"/>
                </a:lnTo>
                <a:lnTo>
                  <a:pt x="346165" y="169778"/>
                </a:lnTo>
                <a:lnTo>
                  <a:pt x="347934" y="174142"/>
                </a:lnTo>
                <a:lnTo>
                  <a:pt x="349114" y="178004"/>
                </a:lnTo>
                <a:lnTo>
                  <a:pt x="349900" y="181531"/>
                </a:lnTo>
                <a:lnTo>
                  <a:pt x="353282" y="184835"/>
                </a:lnTo>
                <a:lnTo>
                  <a:pt x="364660" y="191046"/>
                </a:lnTo>
                <a:lnTo>
                  <a:pt x="374161" y="196982"/>
                </a:lnTo>
                <a:lnTo>
                  <a:pt x="381559" y="201842"/>
                </a:lnTo>
                <a:lnTo>
                  <a:pt x="388022" y="204002"/>
                </a:lnTo>
                <a:lnTo>
                  <a:pt x="405824" y="205389"/>
                </a:lnTo>
                <a:lnTo>
                  <a:pt x="413094" y="205579"/>
                </a:lnTo>
                <a:lnTo>
                  <a:pt x="422040" y="203123"/>
                </a:lnTo>
                <a:lnTo>
                  <a:pt x="431414" y="198857"/>
                </a:lnTo>
                <a:lnTo>
                  <a:pt x="438755" y="193786"/>
                </a:lnTo>
                <a:lnTo>
                  <a:pt x="441093" y="191100"/>
                </a:lnTo>
                <a:lnTo>
                  <a:pt x="442652" y="188357"/>
                </a:lnTo>
                <a:lnTo>
                  <a:pt x="443692" y="185575"/>
                </a:lnTo>
                <a:lnTo>
                  <a:pt x="447387" y="179945"/>
                </a:lnTo>
                <a:lnTo>
                  <a:pt x="449705" y="177110"/>
                </a:lnTo>
                <a:lnTo>
                  <a:pt x="452204" y="173315"/>
                </a:lnTo>
                <a:lnTo>
                  <a:pt x="454822" y="168881"/>
                </a:lnTo>
                <a:lnTo>
                  <a:pt x="457520" y="164019"/>
                </a:lnTo>
                <a:lnTo>
                  <a:pt x="461223" y="158873"/>
                </a:lnTo>
                <a:lnTo>
                  <a:pt x="465597" y="153537"/>
                </a:lnTo>
                <a:lnTo>
                  <a:pt x="470418" y="148075"/>
                </a:lnTo>
                <a:lnTo>
                  <a:pt x="474585" y="142528"/>
                </a:lnTo>
                <a:lnTo>
                  <a:pt x="478315" y="136926"/>
                </a:lnTo>
                <a:lnTo>
                  <a:pt x="481754" y="131286"/>
                </a:lnTo>
                <a:lnTo>
                  <a:pt x="485000" y="125621"/>
                </a:lnTo>
                <a:lnTo>
                  <a:pt x="491146" y="114246"/>
                </a:lnTo>
                <a:lnTo>
                  <a:pt x="494118" y="107594"/>
                </a:lnTo>
                <a:lnTo>
                  <a:pt x="497052" y="100301"/>
                </a:lnTo>
                <a:lnTo>
                  <a:pt x="499961" y="92582"/>
                </a:lnTo>
                <a:lnTo>
                  <a:pt x="502852" y="85531"/>
                </a:lnTo>
                <a:lnTo>
                  <a:pt x="505732" y="78925"/>
                </a:lnTo>
                <a:lnTo>
                  <a:pt x="508605" y="72616"/>
                </a:lnTo>
                <a:lnTo>
                  <a:pt x="510520" y="66505"/>
                </a:lnTo>
                <a:lnTo>
                  <a:pt x="511797" y="60526"/>
                </a:lnTo>
                <a:lnTo>
                  <a:pt x="512648" y="54635"/>
                </a:lnTo>
                <a:lnTo>
                  <a:pt x="513216" y="49755"/>
                </a:lnTo>
                <a:lnTo>
                  <a:pt x="513594" y="45550"/>
                </a:lnTo>
                <a:lnTo>
                  <a:pt x="513846" y="41793"/>
                </a:lnTo>
                <a:lnTo>
                  <a:pt x="514014" y="37384"/>
                </a:lnTo>
                <a:lnTo>
                  <a:pt x="514201" y="27405"/>
                </a:lnTo>
                <a:lnTo>
                  <a:pt x="513298" y="23982"/>
                </a:lnTo>
                <a:lnTo>
                  <a:pt x="511744" y="21700"/>
                </a:lnTo>
                <a:lnTo>
                  <a:pt x="509755" y="20178"/>
                </a:lnTo>
                <a:lnTo>
                  <a:pt x="508430" y="18212"/>
                </a:lnTo>
                <a:lnTo>
                  <a:pt x="506956" y="13486"/>
                </a:lnTo>
                <a:lnTo>
                  <a:pt x="505611" y="11845"/>
                </a:lnTo>
                <a:lnTo>
                  <a:pt x="503762" y="10751"/>
                </a:lnTo>
                <a:lnTo>
                  <a:pt x="499167" y="9536"/>
                </a:lnTo>
                <a:lnTo>
                  <a:pt x="484549" y="8601"/>
                </a:lnTo>
                <a:lnTo>
                  <a:pt x="483053" y="9541"/>
                </a:lnTo>
                <a:lnTo>
                  <a:pt x="482055" y="11120"/>
                </a:lnTo>
                <a:lnTo>
                  <a:pt x="480947" y="15414"/>
                </a:lnTo>
                <a:lnTo>
                  <a:pt x="480455" y="20498"/>
                </a:lnTo>
                <a:lnTo>
                  <a:pt x="480236" y="25932"/>
                </a:lnTo>
                <a:lnTo>
                  <a:pt x="480177" y="28715"/>
                </a:lnTo>
                <a:lnTo>
                  <a:pt x="481091" y="31523"/>
                </a:lnTo>
                <a:lnTo>
                  <a:pt x="484646" y="37182"/>
                </a:lnTo>
                <a:lnTo>
                  <a:pt x="486861" y="42873"/>
                </a:lnTo>
                <a:lnTo>
                  <a:pt x="487452" y="45724"/>
                </a:lnTo>
                <a:lnTo>
                  <a:pt x="488798" y="49529"/>
                </a:lnTo>
                <a:lnTo>
                  <a:pt x="490648" y="53971"/>
                </a:lnTo>
                <a:lnTo>
                  <a:pt x="492834" y="58838"/>
                </a:lnTo>
                <a:lnTo>
                  <a:pt x="495243" y="63034"/>
                </a:lnTo>
                <a:lnTo>
                  <a:pt x="497803" y="66785"/>
                </a:lnTo>
                <a:lnTo>
                  <a:pt x="500461" y="70238"/>
                </a:lnTo>
                <a:lnTo>
                  <a:pt x="504138" y="74445"/>
                </a:lnTo>
                <a:lnTo>
                  <a:pt x="508495" y="79154"/>
                </a:lnTo>
                <a:lnTo>
                  <a:pt x="524624" y="95850"/>
                </a:lnTo>
                <a:lnTo>
                  <a:pt x="528819" y="99139"/>
                </a:lnTo>
                <a:lnTo>
                  <a:pt x="538561" y="105334"/>
                </a:lnTo>
                <a:lnTo>
                  <a:pt x="543826" y="109272"/>
                </a:lnTo>
                <a:lnTo>
                  <a:pt x="549241" y="113802"/>
                </a:lnTo>
                <a:lnTo>
                  <a:pt x="554756" y="118728"/>
                </a:lnTo>
                <a:lnTo>
                  <a:pt x="560337" y="122964"/>
                </a:lnTo>
                <a:lnTo>
                  <a:pt x="565963" y="126740"/>
                </a:lnTo>
                <a:lnTo>
                  <a:pt x="571619" y="130210"/>
                </a:lnTo>
                <a:lnTo>
                  <a:pt x="582983" y="136606"/>
                </a:lnTo>
                <a:lnTo>
                  <a:pt x="593431" y="142623"/>
                </a:lnTo>
                <a:lnTo>
                  <a:pt x="601250" y="148473"/>
                </a:lnTo>
                <a:lnTo>
                  <a:pt x="607900" y="154248"/>
                </a:lnTo>
                <a:lnTo>
                  <a:pt x="617220" y="16286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80"/>
          <p:cNvSpPr/>
          <p:nvPr/>
        </p:nvSpPr>
        <p:spPr>
          <a:xfrm>
            <a:off x="1305886" y="3232369"/>
            <a:ext cx="274206" cy="136624"/>
          </a:xfrm>
          <a:custGeom>
            <a:avLst/>
            <a:gdLst/>
            <a:ahLst/>
            <a:cxnLst/>
            <a:rect l="0" t="0" r="0" b="0"/>
            <a:pathLst>
              <a:path w="274206" h="136624">
                <a:moveTo>
                  <a:pt x="8563" y="16608"/>
                </a:moveTo>
                <a:lnTo>
                  <a:pt x="4013" y="16608"/>
                </a:lnTo>
                <a:lnTo>
                  <a:pt x="2672" y="15656"/>
                </a:lnTo>
                <a:lnTo>
                  <a:pt x="1778" y="14068"/>
                </a:lnTo>
                <a:lnTo>
                  <a:pt x="0" y="8067"/>
                </a:lnTo>
                <a:lnTo>
                  <a:pt x="7373" y="8039"/>
                </a:lnTo>
                <a:lnTo>
                  <a:pt x="10574" y="10577"/>
                </a:lnTo>
                <a:lnTo>
                  <a:pt x="12761" y="12587"/>
                </a:lnTo>
                <a:lnTo>
                  <a:pt x="17732" y="17361"/>
                </a:lnTo>
                <a:lnTo>
                  <a:pt x="28684" y="28187"/>
                </a:lnTo>
                <a:lnTo>
                  <a:pt x="31502" y="31948"/>
                </a:lnTo>
                <a:lnTo>
                  <a:pt x="34333" y="36359"/>
                </a:lnTo>
                <a:lnTo>
                  <a:pt x="37173" y="41205"/>
                </a:lnTo>
                <a:lnTo>
                  <a:pt x="40019" y="46341"/>
                </a:lnTo>
                <a:lnTo>
                  <a:pt x="45721" y="57128"/>
                </a:lnTo>
                <a:lnTo>
                  <a:pt x="54287" y="73911"/>
                </a:lnTo>
                <a:lnTo>
                  <a:pt x="57143" y="78622"/>
                </a:lnTo>
                <a:lnTo>
                  <a:pt x="60000" y="82716"/>
                </a:lnTo>
                <a:lnTo>
                  <a:pt x="62857" y="86397"/>
                </a:lnTo>
                <a:lnTo>
                  <a:pt x="65714" y="90757"/>
                </a:lnTo>
                <a:lnTo>
                  <a:pt x="68571" y="95568"/>
                </a:lnTo>
                <a:lnTo>
                  <a:pt x="71429" y="100681"/>
                </a:lnTo>
                <a:lnTo>
                  <a:pt x="74286" y="105042"/>
                </a:lnTo>
                <a:lnTo>
                  <a:pt x="77144" y="108901"/>
                </a:lnTo>
                <a:lnTo>
                  <a:pt x="80001" y="112427"/>
                </a:lnTo>
                <a:lnTo>
                  <a:pt x="81906" y="115730"/>
                </a:lnTo>
                <a:lnTo>
                  <a:pt x="83176" y="118884"/>
                </a:lnTo>
                <a:lnTo>
                  <a:pt x="84023" y="121940"/>
                </a:lnTo>
                <a:lnTo>
                  <a:pt x="85540" y="123977"/>
                </a:lnTo>
                <a:lnTo>
                  <a:pt x="87504" y="125334"/>
                </a:lnTo>
                <a:lnTo>
                  <a:pt x="89765" y="126240"/>
                </a:lnTo>
                <a:lnTo>
                  <a:pt x="90320" y="127796"/>
                </a:lnTo>
                <a:lnTo>
                  <a:pt x="89738" y="129786"/>
                </a:lnTo>
                <a:lnTo>
                  <a:pt x="88397" y="132065"/>
                </a:lnTo>
                <a:lnTo>
                  <a:pt x="88456" y="133584"/>
                </a:lnTo>
                <a:lnTo>
                  <a:pt x="89448" y="134597"/>
                </a:lnTo>
                <a:lnTo>
                  <a:pt x="94204" y="136588"/>
                </a:lnTo>
                <a:lnTo>
                  <a:pt x="94251" y="134067"/>
                </a:lnTo>
                <a:lnTo>
                  <a:pt x="94281" y="124688"/>
                </a:lnTo>
                <a:lnTo>
                  <a:pt x="93331" y="121999"/>
                </a:lnTo>
                <a:lnTo>
                  <a:pt x="91745" y="119254"/>
                </a:lnTo>
                <a:lnTo>
                  <a:pt x="89735" y="116471"/>
                </a:lnTo>
                <a:lnTo>
                  <a:pt x="88396" y="112711"/>
                </a:lnTo>
                <a:lnTo>
                  <a:pt x="87502" y="108299"/>
                </a:lnTo>
                <a:lnTo>
                  <a:pt x="86907" y="103453"/>
                </a:lnTo>
                <a:lnTo>
                  <a:pt x="87462" y="98318"/>
                </a:lnTo>
                <a:lnTo>
                  <a:pt x="88785" y="92988"/>
                </a:lnTo>
                <a:lnTo>
                  <a:pt x="90620" y="87531"/>
                </a:lnTo>
                <a:lnTo>
                  <a:pt x="91843" y="81987"/>
                </a:lnTo>
                <a:lnTo>
                  <a:pt x="92658" y="76387"/>
                </a:lnTo>
                <a:lnTo>
                  <a:pt x="93201" y="70748"/>
                </a:lnTo>
                <a:lnTo>
                  <a:pt x="94516" y="65084"/>
                </a:lnTo>
                <a:lnTo>
                  <a:pt x="96345" y="59403"/>
                </a:lnTo>
                <a:lnTo>
                  <a:pt x="98517" y="53711"/>
                </a:lnTo>
                <a:lnTo>
                  <a:pt x="100918" y="48963"/>
                </a:lnTo>
                <a:lnTo>
                  <a:pt x="103470" y="44846"/>
                </a:lnTo>
                <a:lnTo>
                  <a:pt x="106125" y="41148"/>
                </a:lnTo>
                <a:lnTo>
                  <a:pt x="109799" y="36778"/>
                </a:lnTo>
                <a:lnTo>
                  <a:pt x="114154" y="31960"/>
                </a:lnTo>
                <a:lnTo>
                  <a:pt x="126844" y="18617"/>
                </a:lnTo>
                <a:lnTo>
                  <a:pt x="130280" y="15090"/>
                </a:lnTo>
                <a:lnTo>
                  <a:pt x="134475" y="11786"/>
                </a:lnTo>
                <a:lnTo>
                  <a:pt x="139177" y="8631"/>
                </a:lnTo>
                <a:lnTo>
                  <a:pt x="144217" y="5575"/>
                </a:lnTo>
                <a:lnTo>
                  <a:pt x="149481" y="3538"/>
                </a:lnTo>
                <a:lnTo>
                  <a:pt x="154896" y="2179"/>
                </a:lnTo>
                <a:lnTo>
                  <a:pt x="160411" y="1274"/>
                </a:lnTo>
                <a:lnTo>
                  <a:pt x="165040" y="670"/>
                </a:lnTo>
                <a:lnTo>
                  <a:pt x="172724" y="0"/>
                </a:lnTo>
                <a:lnTo>
                  <a:pt x="177059" y="773"/>
                </a:lnTo>
                <a:lnTo>
                  <a:pt x="181854" y="2242"/>
                </a:lnTo>
                <a:lnTo>
                  <a:pt x="186955" y="4173"/>
                </a:lnTo>
                <a:lnTo>
                  <a:pt x="192261" y="5461"/>
                </a:lnTo>
                <a:lnTo>
                  <a:pt x="197704" y="6319"/>
                </a:lnTo>
                <a:lnTo>
                  <a:pt x="203237" y="6891"/>
                </a:lnTo>
                <a:lnTo>
                  <a:pt x="207878" y="8225"/>
                </a:lnTo>
                <a:lnTo>
                  <a:pt x="215575" y="12248"/>
                </a:lnTo>
                <a:lnTo>
                  <a:pt x="218961" y="15606"/>
                </a:lnTo>
                <a:lnTo>
                  <a:pt x="222171" y="19750"/>
                </a:lnTo>
                <a:lnTo>
                  <a:pt x="225264" y="24418"/>
                </a:lnTo>
                <a:lnTo>
                  <a:pt x="228278" y="29435"/>
                </a:lnTo>
                <a:lnTo>
                  <a:pt x="231240" y="34684"/>
                </a:lnTo>
                <a:lnTo>
                  <a:pt x="234167" y="40089"/>
                </a:lnTo>
                <a:lnTo>
                  <a:pt x="236118" y="44644"/>
                </a:lnTo>
                <a:lnTo>
                  <a:pt x="237419" y="48634"/>
                </a:lnTo>
                <a:lnTo>
                  <a:pt x="238286" y="52246"/>
                </a:lnTo>
                <a:lnTo>
                  <a:pt x="239817" y="56559"/>
                </a:lnTo>
                <a:lnTo>
                  <a:pt x="241790" y="61340"/>
                </a:lnTo>
                <a:lnTo>
                  <a:pt x="244058" y="66432"/>
                </a:lnTo>
                <a:lnTo>
                  <a:pt x="249118" y="77170"/>
                </a:lnTo>
                <a:lnTo>
                  <a:pt x="251800" y="82700"/>
                </a:lnTo>
                <a:lnTo>
                  <a:pt x="254541" y="87339"/>
                </a:lnTo>
                <a:lnTo>
                  <a:pt x="257321" y="91385"/>
                </a:lnTo>
                <a:lnTo>
                  <a:pt x="260127" y="95034"/>
                </a:lnTo>
                <a:lnTo>
                  <a:pt x="261997" y="98419"/>
                </a:lnTo>
                <a:lnTo>
                  <a:pt x="263244" y="101629"/>
                </a:lnTo>
                <a:lnTo>
                  <a:pt x="264076" y="104721"/>
                </a:lnTo>
                <a:lnTo>
                  <a:pt x="264630" y="107736"/>
                </a:lnTo>
                <a:lnTo>
                  <a:pt x="264999" y="110697"/>
                </a:lnTo>
                <a:lnTo>
                  <a:pt x="265592" y="117743"/>
                </a:lnTo>
                <a:lnTo>
                  <a:pt x="268214" y="121248"/>
                </a:lnTo>
                <a:lnTo>
                  <a:pt x="273106" y="126707"/>
                </a:lnTo>
                <a:lnTo>
                  <a:pt x="273776" y="129993"/>
                </a:lnTo>
                <a:lnTo>
                  <a:pt x="274205" y="135313"/>
                </a:lnTo>
                <a:lnTo>
                  <a:pt x="273288" y="135750"/>
                </a:lnTo>
                <a:lnTo>
                  <a:pt x="265738" y="13662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81"/>
          <p:cNvSpPr/>
          <p:nvPr/>
        </p:nvSpPr>
        <p:spPr>
          <a:xfrm>
            <a:off x="1777364" y="3103245"/>
            <a:ext cx="291466" cy="240031"/>
          </a:xfrm>
          <a:custGeom>
            <a:avLst/>
            <a:gdLst/>
            <a:ahLst/>
            <a:cxnLst/>
            <a:rect l="0" t="0" r="0" b="0"/>
            <a:pathLst>
              <a:path w="291466" h="240031">
                <a:moveTo>
                  <a:pt x="0" y="0"/>
                </a:moveTo>
                <a:lnTo>
                  <a:pt x="7381" y="0"/>
                </a:lnTo>
                <a:lnTo>
                  <a:pt x="15849" y="7380"/>
                </a:lnTo>
                <a:lnTo>
                  <a:pt x="21649" y="10582"/>
                </a:lnTo>
                <a:lnTo>
                  <a:pt x="29625" y="15181"/>
                </a:lnTo>
                <a:lnTo>
                  <a:pt x="36344" y="20399"/>
                </a:lnTo>
                <a:lnTo>
                  <a:pt x="42506" y="25894"/>
                </a:lnTo>
                <a:lnTo>
                  <a:pt x="49371" y="31510"/>
                </a:lnTo>
                <a:lnTo>
                  <a:pt x="53870" y="34342"/>
                </a:lnTo>
                <a:lnTo>
                  <a:pt x="58773" y="37182"/>
                </a:lnTo>
                <a:lnTo>
                  <a:pt x="69302" y="42878"/>
                </a:lnTo>
                <a:lnTo>
                  <a:pt x="74777" y="45730"/>
                </a:lnTo>
                <a:lnTo>
                  <a:pt x="79378" y="49536"/>
                </a:lnTo>
                <a:lnTo>
                  <a:pt x="83399" y="53979"/>
                </a:lnTo>
                <a:lnTo>
                  <a:pt x="87032" y="58846"/>
                </a:lnTo>
                <a:lnTo>
                  <a:pt x="91359" y="63996"/>
                </a:lnTo>
                <a:lnTo>
                  <a:pt x="96149" y="69334"/>
                </a:lnTo>
                <a:lnTo>
                  <a:pt x="106551" y="80345"/>
                </a:lnTo>
                <a:lnTo>
                  <a:pt x="134411" y="108629"/>
                </a:lnTo>
                <a:lnTo>
                  <a:pt x="141043" y="114329"/>
                </a:lnTo>
                <a:lnTo>
                  <a:pt x="148321" y="120034"/>
                </a:lnTo>
                <a:lnTo>
                  <a:pt x="156031" y="125743"/>
                </a:lnTo>
                <a:lnTo>
                  <a:pt x="162123" y="131453"/>
                </a:lnTo>
                <a:lnTo>
                  <a:pt x="167137" y="137166"/>
                </a:lnTo>
                <a:lnTo>
                  <a:pt x="171433" y="142878"/>
                </a:lnTo>
                <a:lnTo>
                  <a:pt x="176201" y="148592"/>
                </a:lnTo>
                <a:lnTo>
                  <a:pt x="181285" y="154306"/>
                </a:lnTo>
                <a:lnTo>
                  <a:pt x="186579" y="160021"/>
                </a:lnTo>
                <a:lnTo>
                  <a:pt x="192014" y="164783"/>
                </a:lnTo>
                <a:lnTo>
                  <a:pt x="197542" y="168910"/>
                </a:lnTo>
                <a:lnTo>
                  <a:pt x="203132" y="172614"/>
                </a:lnTo>
                <a:lnTo>
                  <a:pt x="207812" y="176988"/>
                </a:lnTo>
                <a:lnTo>
                  <a:pt x="211884" y="181810"/>
                </a:lnTo>
                <a:lnTo>
                  <a:pt x="215551" y="186929"/>
                </a:lnTo>
                <a:lnTo>
                  <a:pt x="218948" y="192247"/>
                </a:lnTo>
                <a:lnTo>
                  <a:pt x="222166" y="197697"/>
                </a:lnTo>
                <a:lnTo>
                  <a:pt x="225263" y="203235"/>
                </a:lnTo>
                <a:lnTo>
                  <a:pt x="228281" y="207880"/>
                </a:lnTo>
                <a:lnTo>
                  <a:pt x="231245" y="211929"/>
                </a:lnTo>
                <a:lnTo>
                  <a:pt x="237078" y="218968"/>
                </a:lnTo>
                <a:lnTo>
                  <a:pt x="242846" y="225271"/>
                </a:lnTo>
                <a:lnTo>
                  <a:pt x="251124" y="231248"/>
                </a:lnTo>
                <a:lnTo>
                  <a:pt x="262859" y="238295"/>
                </a:lnTo>
                <a:lnTo>
                  <a:pt x="267004" y="239259"/>
                </a:lnTo>
                <a:lnTo>
                  <a:pt x="274693" y="239801"/>
                </a:lnTo>
                <a:lnTo>
                  <a:pt x="283003" y="239962"/>
                </a:lnTo>
                <a:lnTo>
                  <a:pt x="291465" y="24003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82"/>
          <p:cNvSpPr/>
          <p:nvPr/>
        </p:nvSpPr>
        <p:spPr>
          <a:xfrm>
            <a:off x="1794509" y="3111817"/>
            <a:ext cx="240031" cy="231459"/>
          </a:xfrm>
          <a:custGeom>
            <a:avLst/>
            <a:gdLst/>
            <a:ahLst/>
            <a:cxnLst/>
            <a:rect l="0" t="0" r="0" b="0"/>
            <a:pathLst>
              <a:path w="240031" h="231459">
                <a:moveTo>
                  <a:pt x="240030" y="0"/>
                </a:moveTo>
                <a:lnTo>
                  <a:pt x="235480" y="0"/>
                </a:lnTo>
                <a:lnTo>
                  <a:pt x="233186" y="953"/>
                </a:lnTo>
                <a:lnTo>
                  <a:pt x="228099" y="4551"/>
                </a:lnTo>
                <a:lnTo>
                  <a:pt x="222663" y="9325"/>
                </a:lnTo>
                <a:lnTo>
                  <a:pt x="217071" y="14622"/>
                </a:lnTo>
                <a:lnTo>
                  <a:pt x="211411" y="20151"/>
                </a:lnTo>
                <a:lnTo>
                  <a:pt x="208569" y="23912"/>
                </a:lnTo>
                <a:lnTo>
                  <a:pt x="205721" y="28324"/>
                </a:lnTo>
                <a:lnTo>
                  <a:pt x="202870" y="33170"/>
                </a:lnTo>
                <a:lnTo>
                  <a:pt x="198112" y="38306"/>
                </a:lnTo>
                <a:lnTo>
                  <a:pt x="192082" y="43635"/>
                </a:lnTo>
                <a:lnTo>
                  <a:pt x="185205" y="49092"/>
                </a:lnTo>
                <a:lnTo>
                  <a:pt x="178715" y="54636"/>
                </a:lnTo>
                <a:lnTo>
                  <a:pt x="172484" y="60237"/>
                </a:lnTo>
                <a:lnTo>
                  <a:pt x="166424" y="65875"/>
                </a:lnTo>
                <a:lnTo>
                  <a:pt x="144244" y="87463"/>
                </a:lnTo>
                <a:lnTo>
                  <a:pt x="136168" y="94504"/>
                </a:lnTo>
                <a:lnTo>
                  <a:pt x="127926" y="101103"/>
                </a:lnTo>
                <a:lnTo>
                  <a:pt x="119574" y="107407"/>
                </a:lnTo>
                <a:lnTo>
                  <a:pt x="112101" y="114467"/>
                </a:lnTo>
                <a:lnTo>
                  <a:pt x="105214" y="122032"/>
                </a:lnTo>
                <a:lnTo>
                  <a:pt x="98718" y="129932"/>
                </a:lnTo>
                <a:lnTo>
                  <a:pt x="92482" y="137104"/>
                </a:lnTo>
                <a:lnTo>
                  <a:pt x="86420" y="143790"/>
                </a:lnTo>
                <a:lnTo>
                  <a:pt x="74604" y="156299"/>
                </a:lnTo>
                <a:lnTo>
                  <a:pt x="45761" y="185624"/>
                </a:lnTo>
                <a:lnTo>
                  <a:pt x="40985" y="191377"/>
                </a:lnTo>
                <a:lnTo>
                  <a:pt x="36848" y="197117"/>
                </a:lnTo>
                <a:lnTo>
                  <a:pt x="33138" y="202849"/>
                </a:lnTo>
                <a:lnTo>
                  <a:pt x="29712" y="207623"/>
                </a:lnTo>
                <a:lnTo>
                  <a:pt x="26476" y="211758"/>
                </a:lnTo>
                <a:lnTo>
                  <a:pt x="23366" y="215467"/>
                </a:lnTo>
                <a:lnTo>
                  <a:pt x="20340" y="217940"/>
                </a:lnTo>
                <a:lnTo>
                  <a:pt x="17370" y="219588"/>
                </a:lnTo>
                <a:lnTo>
                  <a:pt x="14438" y="220687"/>
                </a:lnTo>
                <a:lnTo>
                  <a:pt x="8640" y="224448"/>
                </a:lnTo>
                <a:lnTo>
                  <a:pt x="0" y="23145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83"/>
          <p:cNvSpPr/>
          <p:nvPr/>
        </p:nvSpPr>
        <p:spPr>
          <a:xfrm>
            <a:off x="2120264" y="3154680"/>
            <a:ext cx="231459" cy="34291"/>
          </a:xfrm>
          <a:custGeom>
            <a:avLst/>
            <a:gdLst/>
            <a:ahLst/>
            <a:cxnLst/>
            <a:rect l="0" t="0" r="0" b="0"/>
            <a:pathLst>
              <a:path w="231459" h="34291">
                <a:moveTo>
                  <a:pt x="0" y="34290"/>
                </a:moveTo>
                <a:lnTo>
                  <a:pt x="8220" y="26070"/>
                </a:lnTo>
                <a:lnTo>
                  <a:pt x="13496" y="23334"/>
                </a:lnTo>
                <a:lnTo>
                  <a:pt x="17570" y="21271"/>
                </a:lnTo>
                <a:lnTo>
                  <a:pt x="22191" y="19895"/>
                </a:lnTo>
                <a:lnTo>
                  <a:pt x="27177" y="18978"/>
                </a:lnTo>
                <a:lnTo>
                  <a:pt x="32405" y="18367"/>
                </a:lnTo>
                <a:lnTo>
                  <a:pt x="36844" y="17960"/>
                </a:lnTo>
                <a:lnTo>
                  <a:pt x="40755" y="17688"/>
                </a:lnTo>
                <a:lnTo>
                  <a:pt x="44315" y="17507"/>
                </a:lnTo>
                <a:lnTo>
                  <a:pt x="55891" y="17306"/>
                </a:lnTo>
                <a:lnTo>
                  <a:pt x="62978" y="17252"/>
                </a:lnTo>
                <a:lnTo>
                  <a:pt x="69608" y="16264"/>
                </a:lnTo>
                <a:lnTo>
                  <a:pt x="75933" y="14652"/>
                </a:lnTo>
                <a:lnTo>
                  <a:pt x="82055" y="12626"/>
                </a:lnTo>
                <a:lnTo>
                  <a:pt x="88041" y="11275"/>
                </a:lnTo>
                <a:lnTo>
                  <a:pt x="93937" y="10374"/>
                </a:lnTo>
                <a:lnTo>
                  <a:pt x="99772" y="9773"/>
                </a:lnTo>
                <a:lnTo>
                  <a:pt x="105567" y="9373"/>
                </a:lnTo>
                <a:lnTo>
                  <a:pt x="111336" y="9106"/>
                </a:lnTo>
                <a:lnTo>
                  <a:pt x="117087" y="8928"/>
                </a:lnTo>
                <a:lnTo>
                  <a:pt x="122825" y="7857"/>
                </a:lnTo>
                <a:lnTo>
                  <a:pt x="128556" y="6190"/>
                </a:lnTo>
                <a:lnTo>
                  <a:pt x="134282" y="4127"/>
                </a:lnTo>
                <a:lnTo>
                  <a:pt x="140004" y="2751"/>
                </a:lnTo>
                <a:lnTo>
                  <a:pt x="145724" y="1834"/>
                </a:lnTo>
                <a:lnTo>
                  <a:pt x="151442" y="1222"/>
                </a:lnTo>
                <a:lnTo>
                  <a:pt x="156206" y="815"/>
                </a:lnTo>
                <a:lnTo>
                  <a:pt x="160335" y="543"/>
                </a:lnTo>
                <a:lnTo>
                  <a:pt x="167463" y="241"/>
                </a:lnTo>
                <a:lnTo>
                  <a:pt x="173806" y="107"/>
                </a:lnTo>
                <a:lnTo>
                  <a:pt x="231458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84"/>
          <p:cNvSpPr/>
          <p:nvPr/>
        </p:nvSpPr>
        <p:spPr>
          <a:xfrm>
            <a:off x="2154554" y="3248977"/>
            <a:ext cx="188597" cy="8221"/>
          </a:xfrm>
          <a:custGeom>
            <a:avLst/>
            <a:gdLst/>
            <a:ahLst/>
            <a:cxnLst/>
            <a:rect l="0" t="0" r="0" b="0"/>
            <a:pathLst>
              <a:path w="188597" h="8221">
                <a:moveTo>
                  <a:pt x="0" y="0"/>
                </a:moveTo>
                <a:lnTo>
                  <a:pt x="4552" y="0"/>
                </a:lnTo>
                <a:lnTo>
                  <a:pt x="6844" y="953"/>
                </a:lnTo>
                <a:lnTo>
                  <a:pt x="9326" y="2540"/>
                </a:lnTo>
                <a:lnTo>
                  <a:pt x="11932" y="4551"/>
                </a:lnTo>
                <a:lnTo>
                  <a:pt x="15575" y="5892"/>
                </a:lnTo>
                <a:lnTo>
                  <a:pt x="19909" y="6785"/>
                </a:lnTo>
                <a:lnTo>
                  <a:pt x="24703" y="7381"/>
                </a:lnTo>
                <a:lnTo>
                  <a:pt x="29803" y="7778"/>
                </a:lnTo>
                <a:lnTo>
                  <a:pt x="35109" y="8043"/>
                </a:lnTo>
                <a:lnTo>
                  <a:pt x="40551" y="8220"/>
                </a:lnTo>
                <a:lnTo>
                  <a:pt x="46084" y="7385"/>
                </a:lnTo>
                <a:lnTo>
                  <a:pt x="51678" y="5876"/>
                </a:lnTo>
                <a:lnTo>
                  <a:pt x="57312" y="3917"/>
                </a:lnTo>
                <a:lnTo>
                  <a:pt x="63926" y="2612"/>
                </a:lnTo>
                <a:lnTo>
                  <a:pt x="71192" y="1741"/>
                </a:lnTo>
                <a:lnTo>
                  <a:pt x="78894" y="1161"/>
                </a:lnTo>
                <a:lnTo>
                  <a:pt x="85934" y="774"/>
                </a:lnTo>
                <a:lnTo>
                  <a:pt x="98836" y="344"/>
                </a:lnTo>
                <a:lnTo>
                  <a:pt x="123593" y="68"/>
                </a:lnTo>
                <a:lnTo>
                  <a:pt x="188596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85"/>
          <p:cNvSpPr/>
          <p:nvPr/>
        </p:nvSpPr>
        <p:spPr>
          <a:xfrm>
            <a:off x="2600325" y="3274695"/>
            <a:ext cx="25718" cy="25718"/>
          </a:xfrm>
          <a:custGeom>
            <a:avLst/>
            <a:gdLst/>
            <a:ahLst/>
            <a:cxnLst/>
            <a:rect l="0" t="0" r="0" b="0"/>
            <a:pathLst>
              <a:path w="25718" h="25718">
                <a:moveTo>
                  <a:pt x="0" y="25717"/>
                </a:moveTo>
                <a:lnTo>
                  <a:pt x="0" y="21167"/>
                </a:lnTo>
                <a:lnTo>
                  <a:pt x="952" y="18873"/>
                </a:lnTo>
                <a:lnTo>
                  <a:pt x="2539" y="16392"/>
                </a:lnTo>
                <a:lnTo>
                  <a:pt x="7380" y="10117"/>
                </a:lnTo>
                <a:lnTo>
                  <a:pt x="8730" y="9602"/>
                </a:lnTo>
                <a:lnTo>
                  <a:pt x="10582" y="9259"/>
                </a:lnTo>
                <a:lnTo>
                  <a:pt x="12770" y="9030"/>
                </a:lnTo>
                <a:lnTo>
                  <a:pt x="15181" y="8877"/>
                </a:lnTo>
                <a:lnTo>
                  <a:pt x="17740" y="8775"/>
                </a:lnTo>
                <a:lnTo>
                  <a:pt x="20399" y="8708"/>
                </a:lnTo>
                <a:lnTo>
                  <a:pt x="22172" y="7710"/>
                </a:lnTo>
                <a:lnTo>
                  <a:pt x="23354" y="6093"/>
                </a:lnTo>
                <a:lnTo>
                  <a:pt x="25717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86"/>
          <p:cNvSpPr/>
          <p:nvPr/>
        </p:nvSpPr>
        <p:spPr>
          <a:xfrm>
            <a:off x="2728912" y="3051844"/>
            <a:ext cx="183491" cy="257142"/>
          </a:xfrm>
          <a:custGeom>
            <a:avLst/>
            <a:gdLst/>
            <a:ahLst/>
            <a:cxnLst/>
            <a:rect l="0" t="0" r="0" b="0"/>
            <a:pathLst>
              <a:path w="183491" h="257142">
                <a:moveTo>
                  <a:pt x="0" y="25683"/>
                </a:moveTo>
                <a:lnTo>
                  <a:pt x="0" y="21132"/>
                </a:lnTo>
                <a:lnTo>
                  <a:pt x="1905" y="19791"/>
                </a:lnTo>
                <a:lnTo>
                  <a:pt x="5080" y="18898"/>
                </a:lnTo>
                <a:lnTo>
                  <a:pt x="9102" y="18302"/>
                </a:lnTo>
                <a:lnTo>
                  <a:pt x="11783" y="16952"/>
                </a:lnTo>
                <a:lnTo>
                  <a:pt x="13570" y="15100"/>
                </a:lnTo>
                <a:lnTo>
                  <a:pt x="14762" y="12913"/>
                </a:lnTo>
                <a:lnTo>
                  <a:pt x="17461" y="11455"/>
                </a:lnTo>
                <a:lnTo>
                  <a:pt x="21166" y="10482"/>
                </a:lnTo>
                <a:lnTo>
                  <a:pt x="25540" y="9834"/>
                </a:lnTo>
                <a:lnTo>
                  <a:pt x="30362" y="8450"/>
                </a:lnTo>
                <a:lnTo>
                  <a:pt x="35481" y="6574"/>
                </a:lnTo>
                <a:lnTo>
                  <a:pt x="40799" y="4371"/>
                </a:lnTo>
                <a:lnTo>
                  <a:pt x="46250" y="2903"/>
                </a:lnTo>
                <a:lnTo>
                  <a:pt x="51788" y="1924"/>
                </a:lnTo>
                <a:lnTo>
                  <a:pt x="57385" y="1271"/>
                </a:lnTo>
                <a:lnTo>
                  <a:pt x="63022" y="836"/>
                </a:lnTo>
                <a:lnTo>
                  <a:pt x="68685" y="546"/>
                </a:lnTo>
                <a:lnTo>
                  <a:pt x="74365" y="353"/>
                </a:lnTo>
                <a:lnTo>
                  <a:pt x="103060" y="42"/>
                </a:lnTo>
                <a:lnTo>
                  <a:pt x="115972" y="0"/>
                </a:lnTo>
                <a:lnTo>
                  <a:pt x="120177" y="941"/>
                </a:lnTo>
                <a:lnTo>
                  <a:pt x="122980" y="2521"/>
                </a:lnTo>
                <a:lnTo>
                  <a:pt x="127048" y="6816"/>
                </a:lnTo>
                <a:lnTo>
                  <a:pt x="132031" y="11900"/>
                </a:lnTo>
                <a:lnTo>
                  <a:pt x="133740" y="14590"/>
                </a:lnTo>
                <a:lnTo>
                  <a:pt x="135640" y="20118"/>
                </a:lnTo>
                <a:lnTo>
                  <a:pt x="136484" y="25749"/>
                </a:lnTo>
                <a:lnTo>
                  <a:pt x="136710" y="28585"/>
                </a:lnTo>
                <a:lnTo>
                  <a:pt x="135907" y="32380"/>
                </a:lnTo>
                <a:lnTo>
                  <a:pt x="134420" y="36815"/>
                </a:lnTo>
                <a:lnTo>
                  <a:pt x="132476" y="41677"/>
                </a:lnTo>
                <a:lnTo>
                  <a:pt x="129275" y="46823"/>
                </a:lnTo>
                <a:lnTo>
                  <a:pt x="125236" y="52159"/>
                </a:lnTo>
                <a:lnTo>
                  <a:pt x="120638" y="57621"/>
                </a:lnTo>
                <a:lnTo>
                  <a:pt x="115668" y="63168"/>
                </a:lnTo>
                <a:lnTo>
                  <a:pt x="105065" y="74410"/>
                </a:lnTo>
                <a:lnTo>
                  <a:pt x="98618" y="80076"/>
                </a:lnTo>
                <a:lnTo>
                  <a:pt x="91463" y="85757"/>
                </a:lnTo>
                <a:lnTo>
                  <a:pt x="83836" y="91450"/>
                </a:lnTo>
                <a:lnTo>
                  <a:pt x="76845" y="97150"/>
                </a:lnTo>
                <a:lnTo>
                  <a:pt x="70280" y="102855"/>
                </a:lnTo>
                <a:lnTo>
                  <a:pt x="63999" y="108564"/>
                </a:lnTo>
                <a:lnTo>
                  <a:pt x="57906" y="113322"/>
                </a:lnTo>
                <a:lnTo>
                  <a:pt x="51939" y="117447"/>
                </a:lnTo>
                <a:lnTo>
                  <a:pt x="46056" y="121149"/>
                </a:lnTo>
                <a:lnTo>
                  <a:pt x="41181" y="124569"/>
                </a:lnTo>
                <a:lnTo>
                  <a:pt x="36979" y="127802"/>
                </a:lnTo>
                <a:lnTo>
                  <a:pt x="33225" y="130910"/>
                </a:lnTo>
                <a:lnTo>
                  <a:pt x="29770" y="133934"/>
                </a:lnTo>
                <a:lnTo>
                  <a:pt x="26514" y="136903"/>
                </a:lnTo>
                <a:lnTo>
                  <a:pt x="17307" y="145546"/>
                </a:lnTo>
                <a:lnTo>
                  <a:pt x="21744" y="145653"/>
                </a:lnTo>
                <a:lnTo>
                  <a:pt x="29091" y="145685"/>
                </a:lnTo>
                <a:lnTo>
                  <a:pt x="32729" y="144737"/>
                </a:lnTo>
                <a:lnTo>
                  <a:pt x="37059" y="143152"/>
                </a:lnTo>
                <a:lnTo>
                  <a:pt x="41851" y="141143"/>
                </a:lnTo>
                <a:lnTo>
                  <a:pt x="46951" y="139804"/>
                </a:lnTo>
                <a:lnTo>
                  <a:pt x="52256" y="138911"/>
                </a:lnTo>
                <a:lnTo>
                  <a:pt x="57697" y="138316"/>
                </a:lnTo>
                <a:lnTo>
                  <a:pt x="64182" y="137919"/>
                </a:lnTo>
                <a:lnTo>
                  <a:pt x="79008" y="137478"/>
                </a:lnTo>
                <a:lnTo>
                  <a:pt x="124199" y="137157"/>
                </a:lnTo>
                <a:lnTo>
                  <a:pt x="130425" y="138099"/>
                </a:lnTo>
                <a:lnTo>
                  <a:pt x="136480" y="139679"/>
                </a:lnTo>
                <a:lnTo>
                  <a:pt x="142422" y="141686"/>
                </a:lnTo>
                <a:lnTo>
                  <a:pt x="148288" y="143976"/>
                </a:lnTo>
                <a:lnTo>
                  <a:pt x="154104" y="146455"/>
                </a:lnTo>
                <a:lnTo>
                  <a:pt x="159886" y="149060"/>
                </a:lnTo>
                <a:lnTo>
                  <a:pt x="164693" y="151749"/>
                </a:lnTo>
                <a:lnTo>
                  <a:pt x="168850" y="154495"/>
                </a:lnTo>
                <a:lnTo>
                  <a:pt x="172574" y="157277"/>
                </a:lnTo>
                <a:lnTo>
                  <a:pt x="176010" y="161038"/>
                </a:lnTo>
                <a:lnTo>
                  <a:pt x="179252" y="165449"/>
                </a:lnTo>
                <a:lnTo>
                  <a:pt x="182367" y="170296"/>
                </a:lnTo>
                <a:lnTo>
                  <a:pt x="183490" y="174479"/>
                </a:lnTo>
                <a:lnTo>
                  <a:pt x="183287" y="178220"/>
                </a:lnTo>
                <a:lnTo>
                  <a:pt x="181473" y="185870"/>
                </a:lnTo>
                <a:lnTo>
                  <a:pt x="180990" y="190577"/>
                </a:lnTo>
                <a:lnTo>
                  <a:pt x="180667" y="195620"/>
                </a:lnTo>
                <a:lnTo>
                  <a:pt x="178547" y="199934"/>
                </a:lnTo>
                <a:lnTo>
                  <a:pt x="175229" y="203763"/>
                </a:lnTo>
                <a:lnTo>
                  <a:pt x="171112" y="207268"/>
                </a:lnTo>
                <a:lnTo>
                  <a:pt x="166462" y="211510"/>
                </a:lnTo>
                <a:lnTo>
                  <a:pt x="156216" y="221303"/>
                </a:lnTo>
                <a:lnTo>
                  <a:pt x="150816" y="225629"/>
                </a:lnTo>
                <a:lnTo>
                  <a:pt x="145312" y="229465"/>
                </a:lnTo>
                <a:lnTo>
                  <a:pt x="139737" y="232976"/>
                </a:lnTo>
                <a:lnTo>
                  <a:pt x="135068" y="236268"/>
                </a:lnTo>
                <a:lnTo>
                  <a:pt x="131003" y="239415"/>
                </a:lnTo>
                <a:lnTo>
                  <a:pt x="127340" y="242466"/>
                </a:lnTo>
                <a:lnTo>
                  <a:pt x="122993" y="245453"/>
                </a:lnTo>
                <a:lnTo>
                  <a:pt x="118191" y="248396"/>
                </a:lnTo>
                <a:lnTo>
                  <a:pt x="113084" y="251311"/>
                </a:lnTo>
                <a:lnTo>
                  <a:pt x="108727" y="253254"/>
                </a:lnTo>
                <a:lnTo>
                  <a:pt x="104869" y="254550"/>
                </a:lnTo>
                <a:lnTo>
                  <a:pt x="101346" y="255413"/>
                </a:lnTo>
                <a:lnTo>
                  <a:pt x="98044" y="255989"/>
                </a:lnTo>
                <a:lnTo>
                  <a:pt x="94890" y="256373"/>
                </a:lnTo>
                <a:lnTo>
                  <a:pt x="85725" y="25714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87"/>
          <p:cNvSpPr/>
          <p:nvPr/>
        </p:nvSpPr>
        <p:spPr>
          <a:xfrm>
            <a:off x="2977514" y="3068998"/>
            <a:ext cx="256409" cy="222843"/>
          </a:xfrm>
          <a:custGeom>
            <a:avLst/>
            <a:gdLst/>
            <a:ahLst/>
            <a:cxnLst/>
            <a:rect l="0" t="0" r="0" b="0"/>
            <a:pathLst>
              <a:path w="256409" h="222843">
                <a:moveTo>
                  <a:pt x="0" y="34247"/>
                </a:moveTo>
                <a:lnTo>
                  <a:pt x="0" y="29696"/>
                </a:lnTo>
                <a:lnTo>
                  <a:pt x="953" y="28355"/>
                </a:lnTo>
                <a:lnTo>
                  <a:pt x="2540" y="27461"/>
                </a:lnTo>
                <a:lnTo>
                  <a:pt x="7797" y="25516"/>
                </a:lnTo>
                <a:lnTo>
                  <a:pt x="11866" y="23664"/>
                </a:lnTo>
                <a:lnTo>
                  <a:pt x="26694" y="16506"/>
                </a:lnTo>
                <a:lnTo>
                  <a:pt x="32084" y="13847"/>
                </a:lnTo>
                <a:lnTo>
                  <a:pt x="38534" y="11122"/>
                </a:lnTo>
                <a:lnTo>
                  <a:pt x="45692" y="8353"/>
                </a:lnTo>
                <a:lnTo>
                  <a:pt x="53322" y="5554"/>
                </a:lnTo>
                <a:lnTo>
                  <a:pt x="61265" y="3688"/>
                </a:lnTo>
                <a:lnTo>
                  <a:pt x="69419" y="2444"/>
                </a:lnTo>
                <a:lnTo>
                  <a:pt x="77712" y="1615"/>
                </a:lnTo>
                <a:lnTo>
                  <a:pt x="86098" y="1062"/>
                </a:lnTo>
                <a:lnTo>
                  <a:pt x="94546" y="694"/>
                </a:lnTo>
                <a:lnTo>
                  <a:pt x="111553" y="284"/>
                </a:lnTo>
                <a:lnTo>
                  <a:pt x="149769" y="0"/>
                </a:lnTo>
                <a:lnTo>
                  <a:pt x="155091" y="938"/>
                </a:lnTo>
                <a:lnTo>
                  <a:pt x="159592" y="2516"/>
                </a:lnTo>
                <a:lnTo>
                  <a:pt x="167133" y="6809"/>
                </a:lnTo>
                <a:lnTo>
                  <a:pt x="173659" y="11892"/>
                </a:lnTo>
                <a:lnTo>
                  <a:pt x="174828" y="15534"/>
                </a:lnTo>
                <a:lnTo>
                  <a:pt x="174655" y="19866"/>
                </a:lnTo>
                <a:lnTo>
                  <a:pt x="173587" y="24660"/>
                </a:lnTo>
                <a:lnTo>
                  <a:pt x="171922" y="29760"/>
                </a:lnTo>
                <a:lnTo>
                  <a:pt x="169860" y="35066"/>
                </a:lnTo>
                <a:lnTo>
                  <a:pt x="167532" y="40508"/>
                </a:lnTo>
                <a:lnTo>
                  <a:pt x="165029" y="45088"/>
                </a:lnTo>
                <a:lnTo>
                  <a:pt x="162407" y="49094"/>
                </a:lnTo>
                <a:lnTo>
                  <a:pt x="159706" y="52718"/>
                </a:lnTo>
                <a:lnTo>
                  <a:pt x="156001" y="57038"/>
                </a:lnTo>
                <a:lnTo>
                  <a:pt x="151626" y="61823"/>
                </a:lnTo>
                <a:lnTo>
                  <a:pt x="141685" y="72221"/>
                </a:lnTo>
                <a:lnTo>
                  <a:pt x="130916" y="83191"/>
                </a:lnTo>
                <a:lnTo>
                  <a:pt x="125378" y="87831"/>
                </a:lnTo>
                <a:lnTo>
                  <a:pt x="119780" y="91877"/>
                </a:lnTo>
                <a:lnTo>
                  <a:pt x="114143" y="95527"/>
                </a:lnTo>
                <a:lnTo>
                  <a:pt x="109434" y="98913"/>
                </a:lnTo>
                <a:lnTo>
                  <a:pt x="101660" y="105215"/>
                </a:lnTo>
                <a:lnTo>
                  <a:pt x="97301" y="108228"/>
                </a:lnTo>
                <a:lnTo>
                  <a:pt x="92490" y="111191"/>
                </a:lnTo>
                <a:lnTo>
                  <a:pt x="77419" y="119819"/>
                </a:lnTo>
                <a:lnTo>
                  <a:pt x="84050" y="119942"/>
                </a:lnTo>
                <a:lnTo>
                  <a:pt x="209789" y="119972"/>
                </a:lnTo>
                <a:lnTo>
                  <a:pt x="217012" y="120924"/>
                </a:lnTo>
                <a:lnTo>
                  <a:pt x="224685" y="122512"/>
                </a:lnTo>
                <a:lnTo>
                  <a:pt x="232658" y="124522"/>
                </a:lnTo>
                <a:lnTo>
                  <a:pt x="238925" y="126816"/>
                </a:lnTo>
                <a:lnTo>
                  <a:pt x="244056" y="129297"/>
                </a:lnTo>
                <a:lnTo>
                  <a:pt x="248429" y="131903"/>
                </a:lnTo>
                <a:lnTo>
                  <a:pt x="251345" y="134594"/>
                </a:lnTo>
                <a:lnTo>
                  <a:pt x="253288" y="137340"/>
                </a:lnTo>
                <a:lnTo>
                  <a:pt x="255448" y="142931"/>
                </a:lnTo>
                <a:lnTo>
                  <a:pt x="256408" y="148591"/>
                </a:lnTo>
                <a:lnTo>
                  <a:pt x="255711" y="151434"/>
                </a:lnTo>
                <a:lnTo>
                  <a:pt x="252397" y="157132"/>
                </a:lnTo>
                <a:lnTo>
                  <a:pt x="250180" y="160938"/>
                </a:lnTo>
                <a:lnTo>
                  <a:pt x="247749" y="165380"/>
                </a:lnTo>
                <a:lnTo>
                  <a:pt x="245177" y="170246"/>
                </a:lnTo>
                <a:lnTo>
                  <a:pt x="241556" y="174443"/>
                </a:lnTo>
                <a:lnTo>
                  <a:pt x="237238" y="178194"/>
                </a:lnTo>
                <a:lnTo>
                  <a:pt x="232454" y="181646"/>
                </a:lnTo>
                <a:lnTo>
                  <a:pt x="224598" y="188022"/>
                </a:lnTo>
                <a:lnTo>
                  <a:pt x="216979" y="194031"/>
                </a:lnTo>
                <a:lnTo>
                  <a:pt x="212281" y="196967"/>
                </a:lnTo>
                <a:lnTo>
                  <a:pt x="207243" y="199877"/>
                </a:lnTo>
                <a:lnTo>
                  <a:pt x="196566" y="205650"/>
                </a:lnTo>
                <a:lnTo>
                  <a:pt x="174189" y="217118"/>
                </a:lnTo>
                <a:lnTo>
                  <a:pt x="169466" y="219026"/>
                </a:lnTo>
                <a:lnTo>
                  <a:pt x="161679" y="221146"/>
                </a:lnTo>
                <a:lnTo>
                  <a:pt x="155042" y="222088"/>
                </a:lnTo>
                <a:lnTo>
                  <a:pt x="145733" y="22284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88"/>
          <p:cNvSpPr/>
          <p:nvPr/>
        </p:nvSpPr>
        <p:spPr>
          <a:xfrm>
            <a:off x="3286125" y="3077642"/>
            <a:ext cx="272074" cy="231333"/>
          </a:xfrm>
          <a:custGeom>
            <a:avLst/>
            <a:gdLst/>
            <a:ahLst/>
            <a:cxnLst/>
            <a:rect l="0" t="0" r="0" b="0"/>
            <a:pathLst>
              <a:path w="272074" h="231333">
                <a:moveTo>
                  <a:pt x="0" y="42747"/>
                </a:moveTo>
                <a:lnTo>
                  <a:pt x="0" y="35367"/>
                </a:lnTo>
                <a:lnTo>
                  <a:pt x="4550" y="29977"/>
                </a:lnTo>
                <a:lnTo>
                  <a:pt x="7796" y="28519"/>
                </a:lnTo>
                <a:lnTo>
                  <a:pt x="11865" y="27547"/>
                </a:lnTo>
                <a:lnTo>
                  <a:pt x="16482" y="26899"/>
                </a:lnTo>
                <a:lnTo>
                  <a:pt x="24153" y="23639"/>
                </a:lnTo>
                <a:lnTo>
                  <a:pt x="27532" y="21436"/>
                </a:lnTo>
                <a:lnTo>
                  <a:pt x="32642" y="19967"/>
                </a:lnTo>
                <a:lnTo>
                  <a:pt x="38906" y="18988"/>
                </a:lnTo>
                <a:lnTo>
                  <a:pt x="45940" y="18336"/>
                </a:lnTo>
                <a:lnTo>
                  <a:pt x="53486" y="16948"/>
                </a:lnTo>
                <a:lnTo>
                  <a:pt x="61375" y="15070"/>
                </a:lnTo>
                <a:lnTo>
                  <a:pt x="69491" y="12866"/>
                </a:lnTo>
                <a:lnTo>
                  <a:pt x="77760" y="11396"/>
                </a:lnTo>
                <a:lnTo>
                  <a:pt x="86130" y="10417"/>
                </a:lnTo>
                <a:lnTo>
                  <a:pt x="94567" y="9764"/>
                </a:lnTo>
                <a:lnTo>
                  <a:pt x="103049" y="8376"/>
                </a:lnTo>
                <a:lnTo>
                  <a:pt x="111562" y="6498"/>
                </a:lnTo>
                <a:lnTo>
                  <a:pt x="120094" y="4294"/>
                </a:lnTo>
                <a:lnTo>
                  <a:pt x="129593" y="2824"/>
                </a:lnTo>
                <a:lnTo>
                  <a:pt x="139735" y="1845"/>
                </a:lnTo>
                <a:lnTo>
                  <a:pt x="159259" y="756"/>
                </a:lnTo>
                <a:lnTo>
                  <a:pt x="174287" y="272"/>
                </a:lnTo>
                <a:lnTo>
                  <a:pt x="198008" y="0"/>
                </a:lnTo>
                <a:lnTo>
                  <a:pt x="204395" y="914"/>
                </a:lnTo>
                <a:lnTo>
                  <a:pt x="209606" y="2476"/>
                </a:lnTo>
                <a:lnTo>
                  <a:pt x="217935" y="6752"/>
                </a:lnTo>
                <a:lnTo>
                  <a:pt x="224813" y="11827"/>
                </a:lnTo>
                <a:lnTo>
                  <a:pt x="226074" y="14514"/>
                </a:lnTo>
                <a:lnTo>
                  <a:pt x="225964" y="17258"/>
                </a:lnTo>
                <a:lnTo>
                  <a:pt x="223301" y="23799"/>
                </a:lnTo>
                <a:lnTo>
                  <a:pt x="218942" y="33056"/>
                </a:lnTo>
                <a:lnTo>
                  <a:pt x="211133" y="48978"/>
                </a:lnTo>
                <a:lnTo>
                  <a:pt x="206478" y="53568"/>
                </a:lnTo>
                <a:lnTo>
                  <a:pt x="200517" y="57581"/>
                </a:lnTo>
                <a:lnTo>
                  <a:pt x="193685" y="61210"/>
                </a:lnTo>
                <a:lnTo>
                  <a:pt x="186273" y="65533"/>
                </a:lnTo>
                <a:lnTo>
                  <a:pt x="163142" y="79767"/>
                </a:lnTo>
                <a:lnTo>
                  <a:pt x="156386" y="83620"/>
                </a:lnTo>
                <a:lnTo>
                  <a:pt x="149978" y="87141"/>
                </a:lnTo>
                <a:lnTo>
                  <a:pt x="142847" y="90440"/>
                </a:lnTo>
                <a:lnTo>
                  <a:pt x="135236" y="93593"/>
                </a:lnTo>
                <a:lnTo>
                  <a:pt x="127305" y="96647"/>
                </a:lnTo>
                <a:lnTo>
                  <a:pt x="121065" y="99636"/>
                </a:lnTo>
                <a:lnTo>
                  <a:pt x="115952" y="102580"/>
                </a:lnTo>
                <a:lnTo>
                  <a:pt x="107732" y="107440"/>
                </a:lnTo>
                <a:lnTo>
                  <a:pt x="100903" y="109600"/>
                </a:lnTo>
                <a:lnTo>
                  <a:pt x="94693" y="110560"/>
                </a:lnTo>
                <a:lnTo>
                  <a:pt x="87496" y="111176"/>
                </a:lnTo>
                <a:lnTo>
                  <a:pt x="95511" y="111319"/>
                </a:lnTo>
                <a:lnTo>
                  <a:pt x="213276" y="111328"/>
                </a:lnTo>
                <a:lnTo>
                  <a:pt x="221241" y="112280"/>
                </a:lnTo>
                <a:lnTo>
                  <a:pt x="228457" y="113868"/>
                </a:lnTo>
                <a:lnTo>
                  <a:pt x="235172" y="115878"/>
                </a:lnTo>
                <a:lnTo>
                  <a:pt x="241554" y="118172"/>
                </a:lnTo>
                <a:lnTo>
                  <a:pt x="247713" y="120653"/>
                </a:lnTo>
                <a:lnTo>
                  <a:pt x="253724" y="123259"/>
                </a:lnTo>
                <a:lnTo>
                  <a:pt x="258684" y="125950"/>
                </a:lnTo>
                <a:lnTo>
                  <a:pt x="266736" y="131479"/>
                </a:lnTo>
                <a:lnTo>
                  <a:pt x="269264" y="134287"/>
                </a:lnTo>
                <a:lnTo>
                  <a:pt x="270949" y="137111"/>
                </a:lnTo>
                <a:lnTo>
                  <a:pt x="272073" y="139947"/>
                </a:lnTo>
                <a:lnTo>
                  <a:pt x="271869" y="142790"/>
                </a:lnTo>
                <a:lnTo>
                  <a:pt x="270781" y="145637"/>
                </a:lnTo>
                <a:lnTo>
                  <a:pt x="267032" y="151341"/>
                </a:lnTo>
                <a:lnTo>
                  <a:pt x="262190" y="157052"/>
                </a:lnTo>
                <a:lnTo>
                  <a:pt x="254324" y="165304"/>
                </a:lnTo>
                <a:lnTo>
                  <a:pt x="249559" y="170172"/>
                </a:lnTo>
                <a:lnTo>
                  <a:pt x="244477" y="174370"/>
                </a:lnTo>
                <a:lnTo>
                  <a:pt x="239185" y="178121"/>
                </a:lnTo>
                <a:lnTo>
                  <a:pt x="233751" y="181574"/>
                </a:lnTo>
                <a:lnTo>
                  <a:pt x="228224" y="185781"/>
                </a:lnTo>
                <a:lnTo>
                  <a:pt x="222634" y="190491"/>
                </a:lnTo>
                <a:lnTo>
                  <a:pt x="217003" y="195536"/>
                </a:lnTo>
                <a:lnTo>
                  <a:pt x="210391" y="199851"/>
                </a:lnTo>
                <a:lnTo>
                  <a:pt x="203125" y="203681"/>
                </a:lnTo>
                <a:lnTo>
                  <a:pt x="188385" y="210476"/>
                </a:lnTo>
                <a:lnTo>
                  <a:pt x="175484" y="216671"/>
                </a:lnTo>
                <a:lnTo>
                  <a:pt x="169377" y="218704"/>
                </a:lnTo>
                <a:lnTo>
                  <a:pt x="163400" y="220059"/>
                </a:lnTo>
                <a:lnTo>
                  <a:pt x="157511" y="220963"/>
                </a:lnTo>
                <a:lnTo>
                  <a:pt x="151679" y="222518"/>
                </a:lnTo>
                <a:lnTo>
                  <a:pt x="145887" y="224507"/>
                </a:lnTo>
                <a:lnTo>
                  <a:pt x="140120" y="226786"/>
                </a:lnTo>
                <a:lnTo>
                  <a:pt x="134371" y="228305"/>
                </a:lnTo>
                <a:lnTo>
                  <a:pt x="128633" y="229317"/>
                </a:lnTo>
                <a:lnTo>
                  <a:pt x="122902" y="229992"/>
                </a:lnTo>
                <a:lnTo>
                  <a:pt x="118130" y="230442"/>
                </a:lnTo>
                <a:lnTo>
                  <a:pt x="110287" y="230942"/>
                </a:lnTo>
                <a:lnTo>
                  <a:pt x="103626" y="231165"/>
                </a:lnTo>
                <a:lnTo>
                  <a:pt x="87462" y="231332"/>
                </a:lnTo>
                <a:lnTo>
                  <a:pt x="83957" y="228798"/>
                </a:lnTo>
                <a:lnTo>
                  <a:pt x="77152" y="22277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89"/>
          <p:cNvSpPr/>
          <p:nvPr/>
        </p:nvSpPr>
        <p:spPr>
          <a:xfrm>
            <a:off x="3620452" y="3077527"/>
            <a:ext cx="169600" cy="231459"/>
          </a:xfrm>
          <a:custGeom>
            <a:avLst/>
            <a:gdLst/>
            <a:ahLst/>
            <a:cxnLst/>
            <a:rect l="0" t="0" r="0" b="0"/>
            <a:pathLst>
              <a:path w="169600" h="231459">
                <a:moveTo>
                  <a:pt x="0" y="0"/>
                </a:moveTo>
                <a:lnTo>
                  <a:pt x="142533" y="0"/>
                </a:lnTo>
                <a:lnTo>
                  <a:pt x="147409" y="953"/>
                </a:lnTo>
                <a:lnTo>
                  <a:pt x="151613" y="2540"/>
                </a:lnTo>
                <a:lnTo>
                  <a:pt x="155368" y="4551"/>
                </a:lnTo>
                <a:lnTo>
                  <a:pt x="158823" y="6844"/>
                </a:lnTo>
                <a:lnTo>
                  <a:pt x="162079" y="9325"/>
                </a:lnTo>
                <a:lnTo>
                  <a:pt x="165203" y="11932"/>
                </a:lnTo>
                <a:lnTo>
                  <a:pt x="167286" y="14622"/>
                </a:lnTo>
                <a:lnTo>
                  <a:pt x="169599" y="20151"/>
                </a:lnTo>
                <a:lnTo>
                  <a:pt x="169263" y="22959"/>
                </a:lnTo>
                <a:lnTo>
                  <a:pt x="168088" y="25784"/>
                </a:lnTo>
                <a:lnTo>
                  <a:pt x="164241" y="32415"/>
                </a:lnTo>
                <a:lnTo>
                  <a:pt x="159356" y="41711"/>
                </a:lnTo>
                <a:lnTo>
                  <a:pt x="155767" y="45905"/>
                </a:lnTo>
                <a:lnTo>
                  <a:pt x="151470" y="49654"/>
                </a:lnTo>
                <a:lnTo>
                  <a:pt x="146700" y="53105"/>
                </a:lnTo>
                <a:lnTo>
                  <a:pt x="126334" y="67064"/>
                </a:lnTo>
                <a:lnTo>
                  <a:pt x="119466" y="72332"/>
                </a:lnTo>
                <a:lnTo>
                  <a:pt x="112981" y="77749"/>
                </a:lnTo>
                <a:lnTo>
                  <a:pt x="106753" y="83265"/>
                </a:lnTo>
                <a:lnTo>
                  <a:pt x="99744" y="87895"/>
                </a:lnTo>
                <a:lnTo>
                  <a:pt x="92214" y="91934"/>
                </a:lnTo>
                <a:lnTo>
                  <a:pt x="77179" y="98962"/>
                </a:lnTo>
                <a:lnTo>
                  <a:pt x="64147" y="105261"/>
                </a:lnTo>
                <a:lnTo>
                  <a:pt x="59910" y="108274"/>
                </a:lnTo>
                <a:lnTo>
                  <a:pt x="57085" y="111235"/>
                </a:lnTo>
                <a:lnTo>
                  <a:pt x="55202" y="114162"/>
                </a:lnTo>
                <a:lnTo>
                  <a:pt x="52994" y="116113"/>
                </a:lnTo>
                <a:lnTo>
                  <a:pt x="50569" y="117414"/>
                </a:lnTo>
                <a:lnTo>
                  <a:pt x="48000" y="118281"/>
                </a:lnTo>
                <a:lnTo>
                  <a:pt x="46288" y="119811"/>
                </a:lnTo>
                <a:lnTo>
                  <a:pt x="45146" y="121784"/>
                </a:lnTo>
                <a:lnTo>
                  <a:pt x="43313" y="127244"/>
                </a:lnTo>
                <a:lnTo>
                  <a:pt x="44116" y="127692"/>
                </a:lnTo>
                <a:lnTo>
                  <a:pt x="47547" y="128189"/>
                </a:lnTo>
                <a:lnTo>
                  <a:pt x="52247" y="128411"/>
                </a:lnTo>
                <a:lnTo>
                  <a:pt x="58463" y="128509"/>
                </a:lnTo>
                <a:lnTo>
                  <a:pt x="100175" y="128584"/>
                </a:lnTo>
                <a:lnTo>
                  <a:pt x="105836" y="129538"/>
                </a:lnTo>
                <a:lnTo>
                  <a:pt x="111515" y="131126"/>
                </a:lnTo>
                <a:lnTo>
                  <a:pt x="117206" y="133138"/>
                </a:lnTo>
                <a:lnTo>
                  <a:pt x="122905" y="134478"/>
                </a:lnTo>
                <a:lnTo>
                  <a:pt x="128609" y="135372"/>
                </a:lnTo>
                <a:lnTo>
                  <a:pt x="134317" y="135968"/>
                </a:lnTo>
                <a:lnTo>
                  <a:pt x="139075" y="137318"/>
                </a:lnTo>
                <a:lnTo>
                  <a:pt x="143199" y="139170"/>
                </a:lnTo>
                <a:lnTo>
                  <a:pt x="146901" y="141358"/>
                </a:lnTo>
                <a:lnTo>
                  <a:pt x="150321" y="143769"/>
                </a:lnTo>
                <a:lnTo>
                  <a:pt x="153554" y="146328"/>
                </a:lnTo>
                <a:lnTo>
                  <a:pt x="156662" y="148987"/>
                </a:lnTo>
                <a:lnTo>
                  <a:pt x="158734" y="151712"/>
                </a:lnTo>
                <a:lnTo>
                  <a:pt x="161036" y="157280"/>
                </a:lnTo>
                <a:lnTo>
                  <a:pt x="160697" y="160099"/>
                </a:lnTo>
                <a:lnTo>
                  <a:pt x="159519" y="162930"/>
                </a:lnTo>
                <a:lnTo>
                  <a:pt x="155670" y="168616"/>
                </a:lnTo>
                <a:lnTo>
                  <a:pt x="150784" y="174318"/>
                </a:lnTo>
                <a:lnTo>
                  <a:pt x="148148" y="178125"/>
                </a:lnTo>
                <a:lnTo>
                  <a:pt x="145438" y="182567"/>
                </a:lnTo>
                <a:lnTo>
                  <a:pt x="142678" y="187434"/>
                </a:lnTo>
                <a:lnTo>
                  <a:pt x="138934" y="191631"/>
                </a:lnTo>
                <a:lnTo>
                  <a:pt x="134533" y="195382"/>
                </a:lnTo>
                <a:lnTo>
                  <a:pt x="129693" y="198835"/>
                </a:lnTo>
                <a:lnTo>
                  <a:pt x="124562" y="202089"/>
                </a:lnTo>
                <a:lnTo>
                  <a:pt x="119236" y="205211"/>
                </a:lnTo>
                <a:lnTo>
                  <a:pt x="113781" y="208245"/>
                </a:lnTo>
                <a:lnTo>
                  <a:pt x="102639" y="214156"/>
                </a:lnTo>
                <a:lnTo>
                  <a:pt x="97001" y="217066"/>
                </a:lnTo>
                <a:lnTo>
                  <a:pt x="91338" y="219005"/>
                </a:lnTo>
                <a:lnTo>
                  <a:pt x="85657" y="220299"/>
                </a:lnTo>
                <a:lnTo>
                  <a:pt x="79964" y="221161"/>
                </a:lnTo>
                <a:lnTo>
                  <a:pt x="75217" y="221735"/>
                </a:lnTo>
                <a:lnTo>
                  <a:pt x="71100" y="222119"/>
                </a:lnTo>
                <a:lnTo>
                  <a:pt x="67402" y="222375"/>
                </a:lnTo>
                <a:lnTo>
                  <a:pt x="63985" y="223497"/>
                </a:lnTo>
                <a:lnTo>
                  <a:pt x="60754" y="225198"/>
                </a:lnTo>
                <a:lnTo>
                  <a:pt x="51435" y="23145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90"/>
          <p:cNvSpPr/>
          <p:nvPr/>
        </p:nvSpPr>
        <p:spPr>
          <a:xfrm>
            <a:off x="3843337" y="3283267"/>
            <a:ext cx="1" cy="8574"/>
          </a:xfrm>
          <a:custGeom>
            <a:avLst/>
            <a:gdLst/>
            <a:ahLst/>
            <a:cxnLst/>
            <a:rect l="0" t="0" r="0" b="0"/>
            <a:pathLst>
              <a:path w="1" h="8574">
                <a:moveTo>
                  <a:pt x="0" y="0"/>
                </a:moveTo>
                <a:lnTo>
                  <a:pt x="0" y="857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91"/>
          <p:cNvSpPr/>
          <p:nvPr/>
        </p:nvSpPr>
        <p:spPr>
          <a:xfrm>
            <a:off x="3971925" y="3274695"/>
            <a:ext cx="1" cy="8573"/>
          </a:xfrm>
          <a:custGeom>
            <a:avLst/>
            <a:gdLst/>
            <a:ahLst/>
            <a:cxnLst/>
            <a:rect l="0" t="0" r="0" b="0"/>
            <a:pathLst>
              <a:path w="1" h="8573">
                <a:moveTo>
                  <a:pt x="0" y="0"/>
                </a:moveTo>
                <a:lnTo>
                  <a:pt x="0" y="857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92"/>
          <p:cNvSpPr/>
          <p:nvPr/>
        </p:nvSpPr>
        <p:spPr>
          <a:xfrm>
            <a:off x="4093131" y="3274695"/>
            <a:ext cx="24527" cy="1"/>
          </a:xfrm>
          <a:custGeom>
            <a:avLst/>
            <a:gdLst/>
            <a:ahLst/>
            <a:cxnLst/>
            <a:rect l="0" t="0" r="0" b="0"/>
            <a:pathLst>
              <a:path w="24527" h="1">
                <a:moveTo>
                  <a:pt x="7381" y="0"/>
                </a:moveTo>
                <a:lnTo>
                  <a:pt x="0" y="0"/>
                </a:lnTo>
                <a:lnTo>
                  <a:pt x="24526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93"/>
          <p:cNvSpPr/>
          <p:nvPr/>
        </p:nvSpPr>
        <p:spPr>
          <a:xfrm>
            <a:off x="4211954" y="3266122"/>
            <a:ext cx="2542" cy="1"/>
          </a:xfrm>
          <a:custGeom>
            <a:avLst/>
            <a:gdLst/>
            <a:ahLst/>
            <a:cxnLst/>
            <a:rect l="0" t="0" r="0" b="0"/>
            <a:pathLst>
              <a:path w="2542" h="1">
                <a:moveTo>
                  <a:pt x="0" y="0"/>
                </a:moveTo>
                <a:lnTo>
                  <a:pt x="2541" y="0"/>
                </a:lnTo>
                <a:close/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7" name="Group 26"/>
          <p:cNvGrpSpPr/>
          <p:nvPr/>
        </p:nvGrpSpPr>
        <p:grpSpPr>
          <a:xfrm>
            <a:off x="1503044" y="3849170"/>
            <a:ext cx="2691220" cy="812519"/>
            <a:chOff x="1503044" y="3849170"/>
            <a:chExt cx="2691220" cy="812519"/>
          </a:xfrm>
        </p:grpSpPr>
        <p:sp>
          <p:nvSpPr>
            <p:cNvPr id="19" name="SMARTPenAnnotation94"/>
            <p:cNvSpPr/>
            <p:nvPr/>
          </p:nvSpPr>
          <p:spPr>
            <a:xfrm>
              <a:off x="1700212" y="3866197"/>
              <a:ext cx="77048" cy="427355"/>
            </a:xfrm>
            <a:custGeom>
              <a:avLst/>
              <a:gdLst/>
              <a:ahLst/>
              <a:cxnLst/>
              <a:rect l="0" t="0" r="0" b="0"/>
              <a:pathLst>
                <a:path w="77048" h="427355">
                  <a:moveTo>
                    <a:pt x="0" y="0"/>
                  </a:moveTo>
                  <a:lnTo>
                    <a:pt x="0" y="50281"/>
                  </a:lnTo>
                  <a:lnTo>
                    <a:pt x="952" y="55429"/>
                  </a:lnTo>
                  <a:lnTo>
                    <a:pt x="2540" y="60765"/>
                  </a:lnTo>
                  <a:lnTo>
                    <a:pt x="4551" y="66228"/>
                  </a:lnTo>
                  <a:lnTo>
                    <a:pt x="6785" y="77377"/>
                  </a:lnTo>
                  <a:lnTo>
                    <a:pt x="8731" y="89635"/>
                  </a:lnTo>
                  <a:lnTo>
                    <a:pt x="10583" y="96904"/>
                  </a:lnTo>
                  <a:lnTo>
                    <a:pt x="12770" y="104608"/>
                  </a:lnTo>
                  <a:lnTo>
                    <a:pt x="15181" y="111648"/>
                  </a:lnTo>
                  <a:lnTo>
                    <a:pt x="17741" y="118247"/>
                  </a:lnTo>
                  <a:lnTo>
                    <a:pt x="20400" y="124552"/>
                  </a:lnTo>
                  <a:lnTo>
                    <a:pt x="22172" y="132564"/>
                  </a:lnTo>
                  <a:lnTo>
                    <a:pt x="23354" y="141716"/>
                  </a:lnTo>
                  <a:lnTo>
                    <a:pt x="24142" y="151628"/>
                  </a:lnTo>
                  <a:lnTo>
                    <a:pt x="25620" y="162045"/>
                  </a:lnTo>
                  <a:lnTo>
                    <a:pt x="27557" y="172800"/>
                  </a:lnTo>
                  <a:lnTo>
                    <a:pt x="29801" y="183780"/>
                  </a:lnTo>
                  <a:lnTo>
                    <a:pt x="34835" y="206140"/>
                  </a:lnTo>
                  <a:lnTo>
                    <a:pt x="37511" y="217437"/>
                  </a:lnTo>
                  <a:lnTo>
                    <a:pt x="39295" y="228778"/>
                  </a:lnTo>
                  <a:lnTo>
                    <a:pt x="40484" y="240149"/>
                  </a:lnTo>
                  <a:lnTo>
                    <a:pt x="41277" y="251539"/>
                  </a:lnTo>
                  <a:lnTo>
                    <a:pt x="42758" y="261990"/>
                  </a:lnTo>
                  <a:lnTo>
                    <a:pt x="44698" y="271815"/>
                  </a:lnTo>
                  <a:lnTo>
                    <a:pt x="46943" y="281223"/>
                  </a:lnTo>
                  <a:lnTo>
                    <a:pt x="48440" y="291304"/>
                  </a:lnTo>
                  <a:lnTo>
                    <a:pt x="49439" y="301835"/>
                  </a:lnTo>
                  <a:lnTo>
                    <a:pt x="50104" y="312666"/>
                  </a:lnTo>
                  <a:lnTo>
                    <a:pt x="51500" y="322744"/>
                  </a:lnTo>
                  <a:lnTo>
                    <a:pt x="53383" y="332321"/>
                  </a:lnTo>
                  <a:lnTo>
                    <a:pt x="55591" y="341562"/>
                  </a:lnTo>
                  <a:lnTo>
                    <a:pt x="57064" y="349628"/>
                  </a:lnTo>
                  <a:lnTo>
                    <a:pt x="58045" y="356911"/>
                  </a:lnTo>
                  <a:lnTo>
                    <a:pt x="60088" y="370082"/>
                  </a:lnTo>
                  <a:lnTo>
                    <a:pt x="61966" y="376261"/>
                  </a:lnTo>
                  <a:lnTo>
                    <a:pt x="64171" y="382286"/>
                  </a:lnTo>
                  <a:lnTo>
                    <a:pt x="65640" y="387255"/>
                  </a:lnTo>
                  <a:lnTo>
                    <a:pt x="67709" y="399751"/>
                  </a:lnTo>
                  <a:lnTo>
                    <a:pt x="68193" y="409760"/>
                  </a:lnTo>
                  <a:lnTo>
                    <a:pt x="68465" y="417003"/>
                  </a:lnTo>
                  <a:lnTo>
                    <a:pt x="69456" y="418019"/>
                  </a:lnTo>
                  <a:lnTo>
                    <a:pt x="71069" y="418697"/>
                  </a:lnTo>
                  <a:lnTo>
                    <a:pt x="73097" y="419149"/>
                  </a:lnTo>
                  <a:lnTo>
                    <a:pt x="74449" y="420403"/>
                  </a:lnTo>
                  <a:lnTo>
                    <a:pt x="75350" y="422191"/>
                  </a:lnTo>
                  <a:lnTo>
                    <a:pt x="76796" y="427354"/>
                  </a:lnTo>
                  <a:lnTo>
                    <a:pt x="76915" y="426825"/>
                  </a:lnTo>
                  <a:lnTo>
                    <a:pt x="77047" y="423698"/>
                  </a:lnTo>
                  <a:lnTo>
                    <a:pt x="76129" y="422483"/>
                  </a:lnTo>
                  <a:lnTo>
                    <a:pt x="74566" y="421673"/>
                  </a:lnTo>
                  <a:lnTo>
                    <a:pt x="68580" y="42005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SMARTPenAnnotation95"/>
            <p:cNvSpPr/>
            <p:nvPr/>
          </p:nvSpPr>
          <p:spPr>
            <a:xfrm>
              <a:off x="1503044" y="4063365"/>
              <a:ext cx="531496" cy="77153"/>
            </a:xfrm>
            <a:custGeom>
              <a:avLst/>
              <a:gdLst/>
              <a:ahLst/>
              <a:cxnLst/>
              <a:rect l="0" t="0" r="0" b="0"/>
              <a:pathLst>
                <a:path w="531496" h="77153">
                  <a:moveTo>
                    <a:pt x="0" y="77152"/>
                  </a:moveTo>
                  <a:lnTo>
                    <a:pt x="7381" y="77152"/>
                  </a:lnTo>
                  <a:lnTo>
                    <a:pt x="8731" y="76200"/>
                  </a:lnTo>
                  <a:lnTo>
                    <a:pt x="10583" y="74612"/>
                  </a:lnTo>
                  <a:lnTo>
                    <a:pt x="12771" y="72601"/>
                  </a:lnTo>
                  <a:lnTo>
                    <a:pt x="15182" y="71261"/>
                  </a:lnTo>
                  <a:lnTo>
                    <a:pt x="20400" y="69771"/>
                  </a:lnTo>
                  <a:lnTo>
                    <a:pt x="24078" y="68421"/>
                  </a:lnTo>
                  <a:lnTo>
                    <a:pt x="28435" y="66569"/>
                  </a:lnTo>
                  <a:lnTo>
                    <a:pt x="38355" y="61971"/>
                  </a:lnTo>
                  <a:lnTo>
                    <a:pt x="49114" y="56752"/>
                  </a:lnTo>
                  <a:lnTo>
                    <a:pt x="54651" y="54980"/>
                  </a:lnTo>
                  <a:lnTo>
                    <a:pt x="72496" y="51533"/>
                  </a:lnTo>
                  <a:lnTo>
                    <a:pt x="79764" y="49595"/>
                  </a:lnTo>
                  <a:lnTo>
                    <a:pt x="87466" y="47351"/>
                  </a:lnTo>
                  <a:lnTo>
                    <a:pt x="95458" y="45855"/>
                  </a:lnTo>
                  <a:lnTo>
                    <a:pt x="111959" y="44192"/>
                  </a:lnTo>
                  <a:lnTo>
                    <a:pt x="120359" y="42796"/>
                  </a:lnTo>
                  <a:lnTo>
                    <a:pt x="128817" y="40913"/>
                  </a:lnTo>
                  <a:lnTo>
                    <a:pt x="137313" y="38705"/>
                  </a:lnTo>
                  <a:lnTo>
                    <a:pt x="145835" y="37233"/>
                  </a:lnTo>
                  <a:lnTo>
                    <a:pt x="154374" y="36252"/>
                  </a:lnTo>
                  <a:lnTo>
                    <a:pt x="162923" y="35598"/>
                  </a:lnTo>
                  <a:lnTo>
                    <a:pt x="172433" y="34210"/>
                  </a:lnTo>
                  <a:lnTo>
                    <a:pt x="182583" y="32331"/>
                  </a:lnTo>
                  <a:lnTo>
                    <a:pt x="193160" y="30126"/>
                  </a:lnTo>
                  <a:lnTo>
                    <a:pt x="203068" y="28656"/>
                  </a:lnTo>
                  <a:lnTo>
                    <a:pt x="212532" y="27677"/>
                  </a:lnTo>
                  <a:lnTo>
                    <a:pt x="221698" y="27024"/>
                  </a:lnTo>
                  <a:lnTo>
                    <a:pt x="232571" y="25636"/>
                  </a:lnTo>
                  <a:lnTo>
                    <a:pt x="244583" y="23758"/>
                  </a:lnTo>
                  <a:lnTo>
                    <a:pt x="257353" y="21553"/>
                  </a:lnTo>
                  <a:lnTo>
                    <a:pt x="268724" y="20084"/>
                  </a:lnTo>
                  <a:lnTo>
                    <a:pt x="279162" y="19104"/>
                  </a:lnTo>
                  <a:lnTo>
                    <a:pt x="288978" y="18451"/>
                  </a:lnTo>
                  <a:lnTo>
                    <a:pt x="298380" y="17063"/>
                  </a:lnTo>
                  <a:lnTo>
                    <a:pt x="307505" y="15185"/>
                  </a:lnTo>
                  <a:lnTo>
                    <a:pt x="316446" y="12981"/>
                  </a:lnTo>
                  <a:lnTo>
                    <a:pt x="326217" y="11511"/>
                  </a:lnTo>
                  <a:lnTo>
                    <a:pt x="336540" y="10532"/>
                  </a:lnTo>
                  <a:lnTo>
                    <a:pt x="347233" y="9878"/>
                  </a:lnTo>
                  <a:lnTo>
                    <a:pt x="369274" y="9153"/>
                  </a:lnTo>
                  <a:lnTo>
                    <a:pt x="419010" y="8648"/>
                  </a:lnTo>
                  <a:lnTo>
                    <a:pt x="462778" y="8582"/>
                  </a:lnTo>
                  <a:lnTo>
                    <a:pt x="471396" y="7626"/>
                  </a:lnTo>
                  <a:lnTo>
                    <a:pt x="479999" y="6037"/>
                  </a:lnTo>
                  <a:lnTo>
                    <a:pt x="488592" y="4025"/>
                  </a:lnTo>
                  <a:lnTo>
                    <a:pt x="503220" y="1788"/>
                  </a:lnTo>
                  <a:lnTo>
                    <a:pt x="519625" y="529"/>
                  </a:lnTo>
                  <a:lnTo>
                    <a:pt x="531495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SMARTPenAnnotation96"/>
            <p:cNvSpPr/>
            <p:nvPr/>
          </p:nvSpPr>
          <p:spPr>
            <a:xfrm>
              <a:off x="1975006" y="4029075"/>
              <a:ext cx="265274" cy="238677"/>
            </a:xfrm>
            <a:custGeom>
              <a:avLst/>
              <a:gdLst/>
              <a:ahLst/>
              <a:cxnLst/>
              <a:rect l="0" t="0" r="0" b="0"/>
              <a:pathLst>
                <a:path w="265274" h="238677">
                  <a:moveTo>
                    <a:pt x="145258" y="0"/>
                  </a:moveTo>
                  <a:lnTo>
                    <a:pt x="124785" y="0"/>
                  </a:lnTo>
                  <a:lnTo>
                    <a:pt x="122084" y="952"/>
                  </a:lnTo>
                  <a:lnTo>
                    <a:pt x="116544" y="4550"/>
                  </a:lnTo>
                  <a:lnTo>
                    <a:pt x="110906" y="9325"/>
                  </a:lnTo>
                  <a:lnTo>
                    <a:pt x="104274" y="15574"/>
                  </a:lnTo>
                  <a:lnTo>
                    <a:pt x="94975" y="24702"/>
                  </a:lnTo>
                  <a:lnTo>
                    <a:pt x="89829" y="28850"/>
                  </a:lnTo>
                  <a:lnTo>
                    <a:pt x="84493" y="32568"/>
                  </a:lnTo>
                  <a:lnTo>
                    <a:pt x="79031" y="36000"/>
                  </a:lnTo>
                  <a:lnTo>
                    <a:pt x="74437" y="40192"/>
                  </a:lnTo>
                  <a:lnTo>
                    <a:pt x="70421" y="44892"/>
                  </a:lnTo>
                  <a:lnTo>
                    <a:pt x="66792" y="49931"/>
                  </a:lnTo>
                  <a:lnTo>
                    <a:pt x="52583" y="70674"/>
                  </a:lnTo>
                  <a:lnTo>
                    <a:pt x="47280" y="77596"/>
                  </a:lnTo>
                  <a:lnTo>
                    <a:pt x="41839" y="84115"/>
                  </a:lnTo>
                  <a:lnTo>
                    <a:pt x="36307" y="90367"/>
                  </a:lnTo>
                  <a:lnTo>
                    <a:pt x="31667" y="96439"/>
                  </a:lnTo>
                  <a:lnTo>
                    <a:pt x="27621" y="102393"/>
                  </a:lnTo>
                  <a:lnTo>
                    <a:pt x="23971" y="108267"/>
                  </a:lnTo>
                  <a:lnTo>
                    <a:pt x="21538" y="115040"/>
                  </a:lnTo>
                  <a:lnTo>
                    <a:pt x="19916" y="122413"/>
                  </a:lnTo>
                  <a:lnTo>
                    <a:pt x="18834" y="130186"/>
                  </a:lnTo>
                  <a:lnTo>
                    <a:pt x="17160" y="137273"/>
                  </a:lnTo>
                  <a:lnTo>
                    <a:pt x="15092" y="143903"/>
                  </a:lnTo>
                  <a:lnTo>
                    <a:pt x="12761" y="150228"/>
                  </a:lnTo>
                  <a:lnTo>
                    <a:pt x="10254" y="156349"/>
                  </a:lnTo>
                  <a:lnTo>
                    <a:pt x="7631" y="162335"/>
                  </a:lnTo>
                  <a:lnTo>
                    <a:pt x="4929" y="168231"/>
                  </a:lnTo>
                  <a:lnTo>
                    <a:pt x="3128" y="174066"/>
                  </a:lnTo>
                  <a:lnTo>
                    <a:pt x="1927" y="179862"/>
                  </a:lnTo>
                  <a:lnTo>
                    <a:pt x="1127" y="185630"/>
                  </a:lnTo>
                  <a:lnTo>
                    <a:pt x="593" y="191381"/>
                  </a:lnTo>
                  <a:lnTo>
                    <a:pt x="237" y="197120"/>
                  </a:lnTo>
                  <a:lnTo>
                    <a:pt x="0" y="202851"/>
                  </a:lnTo>
                  <a:lnTo>
                    <a:pt x="795" y="207623"/>
                  </a:lnTo>
                  <a:lnTo>
                    <a:pt x="2277" y="211758"/>
                  </a:lnTo>
                  <a:lnTo>
                    <a:pt x="6464" y="218892"/>
                  </a:lnTo>
                  <a:lnTo>
                    <a:pt x="11499" y="225238"/>
                  </a:lnTo>
                  <a:lnTo>
                    <a:pt x="14176" y="227311"/>
                  </a:lnTo>
                  <a:lnTo>
                    <a:pt x="19689" y="229615"/>
                  </a:lnTo>
                  <a:lnTo>
                    <a:pt x="21541" y="231181"/>
                  </a:lnTo>
                  <a:lnTo>
                    <a:pt x="22775" y="233178"/>
                  </a:lnTo>
                  <a:lnTo>
                    <a:pt x="23598" y="235462"/>
                  </a:lnTo>
                  <a:lnTo>
                    <a:pt x="26051" y="236985"/>
                  </a:lnTo>
                  <a:lnTo>
                    <a:pt x="33858" y="238676"/>
                  </a:lnTo>
                  <a:lnTo>
                    <a:pt x="37654" y="238175"/>
                  </a:lnTo>
                  <a:lnTo>
                    <a:pt x="41137" y="236888"/>
                  </a:lnTo>
                  <a:lnTo>
                    <a:pt x="44412" y="235078"/>
                  </a:lnTo>
                  <a:lnTo>
                    <a:pt x="48500" y="233871"/>
                  </a:lnTo>
                  <a:lnTo>
                    <a:pt x="53130" y="233066"/>
                  </a:lnTo>
                  <a:lnTo>
                    <a:pt x="58122" y="232530"/>
                  </a:lnTo>
                  <a:lnTo>
                    <a:pt x="62402" y="230267"/>
                  </a:lnTo>
                  <a:lnTo>
                    <a:pt x="66209" y="226854"/>
                  </a:lnTo>
                  <a:lnTo>
                    <a:pt x="69699" y="222674"/>
                  </a:lnTo>
                  <a:lnTo>
                    <a:pt x="73930" y="217982"/>
                  </a:lnTo>
                  <a:lnTo>
                    <a:pt x="83712" y="207688"/>
                  </a:lnTo>
                  <a:lnTo>
                    <a:pt x="88035" y="202276"/>
                  </a:lnTo>
                  <a:lnTo>
                    <a:pt x="91869" y="196763"/>
                  </a:lnTo>
                  <a:lnTo>
                    <a:pt x="95378" y="191183"/>
                  </a:lnTo>
                  <a:lnTo>
                    <a:pt x="99622" y="185558"/>
                  </a:lnTo>
                  <a:lnTo>
                    <a:pt x="104357" y="179902"/>
                  </a:lnTo>
                  <a:lnTo>
                    <a:pt x="109418" y="174227"/>
                  </a:lnTo>
                  <a:lnTo>
                    <a:pt x="120122" y="162842"/>
                  </a:lnTo>
                  <a:lnTo>
                    <a:pt x="125643" y="157139"/>
                  </a:lnTo>
                  <a:lnTo>
                    <a:pt x="130277" y="150479"/>
                  </a:lnTo>
                  <a:lnTo>
                    <a:pt x="134318" y="143181"/>
                  </a:lnTo>
                  <a:lnTo>
                    <a:pt x="137965" y="135459"/>
                  </a:lnTo>
                  <a:lnTo>
                    <a:pt x="141349" y="127453"/>
                  </a:lnTo>
                  <a:lnTo>
                    <a:pt x="144557" y="119259"/>
                  </a:lnTo>
                  <a:lnTo>
                    <a:pt x="150662" y="102534"/>
                  </a:lnTo>
                  <a:lnTo>
                    <a:pt x="156550" y="85575"/>
                  </a:lnTo>
                  <a:lnTo>
                    <a:pt x="158501" y="78005"/>
                  </a:lnTo>
                  <a:lnTo>
                    <a:pt x="159802" y="71053"/>
                  </a:lnTo>
                  <a:lnTo>
                    <a:pt x="160669" y="64514"/>
                  </a:lnTo>
                  <a:lnTo>
                    <a:pt x="161247" y="59202"/>
                  </a:lnTo>
                  <a:lnTo>
                    <a:pt x="161633" y="54708"/>
                  </a:lnTo>
                  <a:lnTo>
                    <a:pt x="161890" y="50759"/>
                  </a:lnTo>
                  <a:lnTo>
                    <a:pt x="162061" y="46222"/>
                  </a:lnTo>
                  <a:lnTo>
                    <a:pt x="162302" y="31687"/>
                  </a:lnTo>
                  <a:lnTo>
                    <a:pt x="162358" y="24243"/>
                  </a:lnTo>
                  <a:lnTo>
                    <a:pt x="161421" y="20924"/>
                  </a:lnTo>
                  <a:lnTo>
                    <a:pt x="157839" y="14697"/>
                  </a:lnTo>
                  <a:lnTo>
                    <a:pt x="154183" y="9110"/>
                  </a:lnTo>
                  <a:lnTo>
                    <a:pt x="153901" y="15522"/>
                  </a:lnTo>
                  <a:lnTo>
                    <a:pt x="153840" y="28737"/>
                  </a:lnTo>
                  <a:lnTo>
                    <a:pt x="154789" y="32493"/>
                  </a:lnTo>
                  <a:lnTo>
                    <a:pt x="156375" y="36902"/>
                  </a:lnTo>
                  <a:lnTo>
                    <a:pt x="158385" y="41746"/>
                  </a:lnTo>
                  <a:lnTo>
                    <a:pt x="159724" y="46881"/>
                  </a:lnTo>
                  <a:lnTo>
                    <a:pt x="160617" y="52209"/>
                  </a:lnTo>
                  <a:lnTo>
                    <a:pt x="161213" y="57666"/>
                  </a:lnTo>
                  <a:lnTo>
                    <a:pt x="161610" y="64161"/>
                  </a:lnTo>
                  <a:lnTo>
                    <a:pt x="162050" y="78998"/>
                  </a:lnTo>
                  <a:lnTo>
                    <a:pt x="163121" y="86003"/>
                  </a:lnTo>
                  <a:lnTo>
                    <a:pt x="164787" y="92578"/>
                  </a:lnTo>
                  <a:lnTo>
                    <a:pt x="174304" y="121368"/>
                  </a:lnTo>
                  <a:lnTo>
                    <a:pt x="177005" y="128537"/>
                  </a:lnTo>
                  <a:lnTo>
                    <a:pt x="179758" y="135221"/>
                  </a:lnTo>
                  <a:lnTo>
                    <a:pt x="182546" y="141582"/>
                  </a:lnTo>
                  <a:lnTo>
                    <a:pt x="188183" y="153730"/>
                  </a:lnTo>
                  <a:lnTo>
                    <a:pt x="199563" y="177051"/>
                  </a:lnTo>
                  <a:lnTo>
                    <a:pt x="202417" y="181852"/>
                  </a:lnTo>
                  <a:lnTo>
                    <a:pt x="205271" y="186004"/>
                  </a:lnTo>
                  <a:lnTo>
                    <a:pt x="210984" y="193158"/>
                  </a:lnTo>
                  <a:lnTo>
                    <a:pt x="216697" y="199513"/>
                  </a:lnTo>
                  <a:lnTo>
                    <a:pt x="222412" y="205512"/>
                  </a:lnTo>
                  <a:lnTo>
                    <a:pt x="225269" y="208445"/>
                  </a:lnTo>
                  <a:lnTo>
                    <a:pt x="229079" y="210401"/>
                  </a:lnTo>
                  <a:lnTo>
                    <a:pt x="233524" y="211705"/>
                  </a:lnTo>
                  <a:lnTo>
                    <a:pt x="238392" y="212574"/>
                  </a:lnTo>
                  <a:lnTo>
                    <a:pt x="246341" y="213540"/>
                  </a:lnTo>
                  <a:lnTo>
                    <a:pt x="253049" y="213969"/>
                  </a:lnTo>
                  <a:lnTo>
                    <a:pt x="265273" y="21431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SMARTPenAnnotation97"/>
            <p:cNvSpPr/>
            <p:nvPr/>
          </p:nvSpPr>
          <p:spPr>
            <a:xfrm>
              <a:off x="2308859" y="4011929"/>
              <a:ext cx="231459" cy="282837"/>
            </a:xfrm>
            <a:custGeom>
              <a:avLst/>
              <a:gdLst/>
              <a:ahLst/>
              <a:cxnLst/>
              <a:rect l="0" t="0" r="0" b="0"/>
              <a:pathLst>
                <a:path w="231459" h="282837">
                  <a:moveTo>
                    <a:pt x="0" y="0"/>
                  </a:moveTo>
                  <a:lnTo>
                    <a:pt x="0" y="4551"/>
                  </a:lnTo>
                  <a:lnTo>
                    <a:pt x="953" y="6844"/>
                  </a:lnTo>
                  <a:lnTo>
                    <a:pt x="4551" y="11932"/>
                  </a:lnTo>
                  <a:lnTo>
                    <a:pt x="5892" y="15575"/>
                  </a:lnTo>
                  <a:lnTo>
                    <a:pt x="6786" y="19909"/>
                  </a:lnTo>
                  <a:lnTo>
                    <a:pt x="7381" y="24703"/>
                  </a:lnTo>
                  <a:lnTo>
                    <a:pt x="7779" y="29804"/>
                  </a:lnTo>
                  <a:lnTo>
                    <a:pt x="8043" y="35110"/>
                  </a:lnTo>
                  <a:lnTo>
                    <a:pt x="8220" y="40551"/>
                  </a:lnTo>
                  <a:lnTo>
                    <a:pt x="9290" y="46084"/>
                  </a:lnTo>
                  <a:lnTo>
                    <a:pt x="10956" y="51678"/>
                  </a:lnTo>
                  <a:lnTo>
                    <a:pt x="15347" y="63926"/>
                  </a:lnTo>
                  <a:lnTo>
                    <a:pt x="20474" y="78894"/>
                  </a:lnTo>
                  <a:lnTo>
                    <a:pt x="22222" y="86886"/>
                  </a:lnTo>
                  <a:lnTo>
                    <a:pt x="23387" y="95072"/>
                  </a:lnTo>
                  <a:lnTo>
                    <a:pt x="24164" y="103386"/>
                  </a:lnTo>
                  <a:lnTo>
                    <a:pt x="24682" y="111787"/>
                  </a:lnTo>
                  <a:lnTo>
                    <a:pt x="25258" y="128741"/>
                  </a:lnTo>
                  <a:lnTo>
                    <a:pt x="25627" y="162908"/>
                  </a:lnTo>
                  <a:lnTo>
                    <a:pt x="25718" y="262742"/>
                  </a:lnTo>
                  <a:lnTo>
                    <a:pt x="24765" y="267554"/>
                  </a:lnTo>
                  <a:lnTo>
                    <a:pt x="21167" y="275441"/>
                  </a:lnTo>
                  <a:lnTo>
                    <a:pt x="17177" y="282836"/>
                  </a:lnTo>
                  <a:lnTo>
                    <a:pt x="17148" y="270956"/>
                  </a:lnTo>
                  <a:lnTo>
                    <a:pt x="14607" y="262983"/>
                  </a:lnTo>
                  <a:lnTo>
                    <a:pt x="12596" y="258190"/>
                  </a:lnTo>
                  <a:lnTo>
                    <a:pt x="11255" y="252137"/>
                  </a:lnTo>
                  <a:lnTo>
                    <a:pt x="10361" y="245244"/>
                  </a:lnTo>
                  <a:lnTo>
                    <a:pt x="9765" y="237791"/>
                  </a:lnTo>
                  <a:lnTo>
                    <a:pt x="10320" y="230918"/>
                  </a:lnTo>
                  <a:lnTo>
                    <a:pt x="11643" y="224431"/>
                  </a:lnTo>
                  <a:lnTo>
                    <a:pt x="13477" y="218200"/>
                  </a:lnTo>
                  <a:lnTo>
                    <a:pt x="14700" y="210237"/>
                  </a:lnTo>
                  <a:lnTo>
                    <a:pt x="15515" y="201118"/>
                  </a:lnTo>
                  <a:lnTo>
                    <a:pt x="16058" y="191229"/>
                  </a:lnTo>
                  <a:lnTo>
                    <a:pt x="17373" y="181779"/>
                  </a:lnTo>
                  <a:lnTo>
                    <a:pt x="19202" y="172621"/>
                  </a:lnTo>
                  <a:lnTo>
                    <a:pt x="21374" y="163659"/>
                  </a:lnTo>
                  <a:lnTo>
                    <a:pt x="24727" y="153873"/>
                  </a:lnTo>
                  <a:lnTo>
                    <a:pt x="28868" y="143540"/>
                  </a:lnTo>
                  <a:lnTo>
                    <a:pt x="33533" y="132841"/>
                  </a:lnTo>
                  <a:lnTo>
                    <a:pt x="38548" y="122851"/>
                  </a:lnTo>
                  <a:lnTo>
                    <a:pt x="43796" y="113333"/>
                  </a:lnTo>
                  <a:lnTo>
                    <a:pt x="49200" y="104131"/>
                  </a:lnTo>
                  <a:lnTo>
                    <a:pt x="60284" y="86286"/>
                  </a:lnTo>
                  <a:lnTo>
                    <a:pt x="65907" y="77526"/>
                  </a:lnTo>
                  <a:lnTo>
                    <a:pt x="71561" y="69782"/>
                  </a:lnTo>
                  <a:lnTo>
                    <a:pt x="77235" y="62714"/>
                  </a:lnTo>
                  <a:lnTo>
                    <a:pt x="82923" y="56097"/>
                  </a:lnTo>
                  <a:lnTo>
                    <a:pt x="88619" y="49781"/>
                  </a:lnTo>
                  <a:lnTo>
                    <a:pt x="100029" y="37683"/>
                  </a:lnTo>
                  <a:lnTo>
                    <a:pt x="105739" y="32742"/>
                  </a:lnTo>
                  <a:lnTo>
                    <a:pt x="111450" y="28496"/>
                  </a:lnTo>
                  <a:lnTo>
                    <a:pt x="117163" y="24712"/>
                  </a:lnTo>
                  <a:lnTo>
                    <a:pt x="121924" y="22190"/>
                  </a:lnTo>
                  <a:lnTo>
                    <a:pt x="126050" y="20508"/>
                  </a:lnTo>
                  <a:lnTo>
                    <a:pt x="129754" y="19388"/>
                  </a:lnTo>
                  <a:lnTo>
                    <a:pt x="134128" y="18640"/>
                  </a:lnTo>
                  <a:lnTo>
                    <a:pt x="138949" y="18142"/>
                  </a:lnTo>
                  <a:lnTo>
                    <a:pt x="144068" y="17810"/>
                  </a:lnTo>
                  <a:lnTo>
                    <a:pt x="148433" y="18541"/>
                  </a:lnTo>
                  <a:lnTo>
                    <a:pt x="152295" y="19981"/>
                  </a:lnTo>
                  <a:lnTo>
                    <a:pt x="155823" y="21893"/>
                  </a:lnTo>
                  <a:lnTo>
                    <a:pt x="169889" y="29135"/>
                  </a:lnTo>
                  <a:lnTo>
                    <a:pt x="175172" y="32759"/>
                  </a:lnTo>
                  <a:lnTo>
                    <a:pt x="180599" y="37080"/>
                  </a:lnTo>
                  <a:lnTo>
                    <a:pt x="186122" y="41865"/>
                  </a:lnTo>
                  <a:lnTo>
                    <a:pt x="190757" y="46960"/>
                  </a:lnTo>
                  <a:lnTo>
                    <a:pt x="194799" y="52262"/>
                  </a:lnTo>
                  <a:lnTo>
                    <a:pt x="198446" y="57702"/>
                  </a:lnTo>
                  <a:lnTo>
                    <a:pt x="200878" y="63233"/>
                  </a:lnTo>
                  <a:lnTo>
                    <a:pt x="202498" y="68825"/>
                  </a:lnTo>
                  <a:lnTo>
                    <a:pt x="203579" y="74459"/>
                  </a:lnTo>
                  <a:lnTo>
                    <a:pt x="205252" y="81072"/>
                  </a:lnTo>
                  <a:lnTo>
                    <a:pt x="207320" y="88338"/>
                  </a:lnTo>
                  <a:lnTo>
                    <a:pt x="209651" y="96040"/>
                  </a:lnTo>
                  <a:lnTo>
                    <a:pt x="211205" y="104032"/>
                  </a:lnTo>
                  <a:lnTo>
                    <a:pt x="212241" y="112218"/>
                  </a:lnTo>
                  <a:lnTo>
                    <a:pt x="212932" y="120532"/>
                  </a:lnTo>
                  <a:lnTo>
                    <a:pt x="213392" y="128932"/>
                  </a:lnTo>
                  <a:lnTo>
                    <a:pt x="213904" y="145886"/>
                  </a:lnTo>
                  <a:lnTo>
                    <a:pt x="214277" y="197181"/>
                  </a:lnTo>
                  <a:lnTo>
                    <a:pt x="214302" y="218339"/>
                  </a:lnTo>
                  <a:lnTo>
                    <a:pt x="215258" y="224617"/>
                  </a:lnTo>
                  <a:lnTo>
                    <a:pt x="216848" y="230707"/>
                  </a:lnTo>
                  <a:lnTo>
                    <a:pt x="218861" y="236673"/>
                  </a:lnTo>
                  <a:lnTo>
                    <a:pt x="220202" y="241602"/>
                  </a:lnTo>
                  <a:lnTo>
                    <a:pt x="221693" y="249619"/>
                  </a:lnTo>
                  <a:lnTo>
                    <a:pt x="222355" y="256357"/>
                  </a:lnTo>
                  <a:lnTo>
                    <a:pt x="222532" y="259487"/>
                  </a:lnTo>
                  <a:lnTo>
                    <a:pt x="223603" y="261574"/>
                  </a:lnTo>
                  <a:lnTo>
                    <a:pt x="225268" y="262965"/>
                  </a:lnTo>
                  <a:lnTo>
                    <a:pt x="231458" y="26574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SMARTPenAnnotation98"/>
            <p:cNvSpPr/>
            <p:nvPr/>
          </p:nvSpPr>
          <p:spPr>
            <a:xfrm>
              <a:off x="2754629" y="4020502"/>
              <a:ext cx="454344" cy="641187"/>
            </a:xfrm>
            <a:custGeom>
              <a:avLst/>
              <a:gdLst/>
              <a:ahLst/>
              <a:cxnLst/>
              <a:rect l="0" t="0" r="0" b="0"/>
              <a:pathLst>
                <a:path w="454344" h="641187">
                  <a:moveTo>
                    <a:pt x="0" y="0"/>
                  </a:moveTo>
                  <a:lnTo>
                    <a:pt x="0" y="141580"/>
                  </a:lnTo>
                  <a:lnTo>
                    <a:pt x="2540" y="153730"/>
                  </a:lnTo>
                  <a:lnTo>
                    <a:pt x="5892" y="165479"/>
                  </a:lnTo>
                  <a:lnTo>
                    <a:pt x="8731" y="182804"/>
                  </a:lnTo>
                  <a:lnTo>
                    <a:pt x="15181" y="200003"/>
                  </a:lnTo>
                  <a:lnTo>
                    <a:pt x="23125" y="216211"/>
                  </a:lnTo>
                  <a:lnTo>
                    <a:pt x="28693" y="224047"/>
                  </a:lnTo>
                  <a:lnTo>
                    <a:pt x="31511" y="226517"/>
                  </a:lnTo>
                  <a:lnTo>
                    <a:pt x="34343" y="228164"/>
                  </a:lnTo>
                  <a:lnTo>
                    <a:pt x="37183" y="229262"/>
                  </a:lnTo>
                  <a:lnTo>
                    <a:pt x="42878" y="233022"/>
                  </a:lnTo>
                  <a:lnTo>
                    <a:pt x="45731" y="235358"/>
                  </a:lnTo>
                  <a:lnTo>
                    <a:pt x="49538" y="236915"/>
                  </a:lnTo>
                  <a:lnTo>
                    <a:pt x="63044" y="239107"/>
                  </a:lnTo>
                  <a:lnTo>
                    <a:pt x="70247" y="239620"/>
                  </a:lnTo>
                  <a:lnTo>
                    <a:pt x="79164" y="237308"/>
                  </a:lnTo>
                  <a:lnTo>
                    <a:pt x="88524" y="233105"/>
                  </a:lnTo>
                  <a:lnTo>
                    <a:pt x="100101" y="224432"/>
                  </a:lnTo>
                  <a:lnTo>
                    <a:pt x="114221" y="210220"/>
                  </a:lnTo>
                  <a:lnTo>
                    <a:pt x="124860" y="193944"/>
                  </a:lnTo>
                  <a:lnTo>
                    <a:pt x="134045" y="177057"/>
                  </a:lnTo>
                  <a:lnTo>
                    <a:pt x="143752" y="159035"/>
                  </a:lnTo>
                  <a:lnTo>
                    <a:pt x="157317" y="136974"/>
                  </a:lnTo>
                  <a:lnTo>
                    <a:pt x="167792" y="116997"/>
                  </a:lnTo>
                  <a:lnTo>
                    <a:pt x="176928" y="94356"/>
                  </a:lnTo>
                  <a:lnTo>
                    <a:pt x="184715" y="75159"/>
                  </a:lnTo>
                  <a:lnTo>
                    <a:pt x="188398" y="57406"/>
                  </a:lnTo>
                  <a:lnTo>
                    <a:pt x="194146" y="41033"/>
                  </a:lnTo>
                  <a:lnTo>
                    <a:pt x="196273" y="28774"/>
                  </a:lnTo>
                  <a:lnTo>
                    <a:pt x="196991" y="10587"/>
                  </a:lnTo>
                  <a:lnTo>
                    <a:pt x="197168" y="16"/>
                  </a:lnTo>
                  <a:lnTo>
                    <a:pt x="197168" y="4556"/>
                  </a:lnTo>
                  <a:lnTo>
                    <a:pt x="198121" y="5895"/>
                  </a:lnTo>
                  <a:lnTo>
                    <a:pt x="199708" y="6787"/>
                  </a:lnTo>
                  <a:lnTo>
                    <a:pt x="201719" y="7383"/>
                  </a:lnTo>
                  <a:lnTo>
                    <a:pt x="203060" y="9684"/>
                  </a:lnTo>
                  <a:lnTo>
                    <a:pt x="205899" y="21073"/>
                  </a:lnTo>
                  <a:lnTo>
                    <a:pt x="217568" y="41463"/>
                  </a:lnTo>
                  <a:lnTo>
                    <a:pt x="220522" y="52083"/>
                  </a:lnTo>
                  <a:lnTo>
                    <a:pt x="224725" y="71312"/>
                  </a:lnTo>
                  <a:lnTo>
                    <a:pt x="228466" y="86939"/>
                  </a:lnTo>
                  <a:lnTo>
                    <a:pt x="230128" y="103410"/>
                  </a:lnTo>
                  <a:lnTo>
                    <a:pt x="233407" y="120255"/>
                  </a:lnTo>
                  <a:lnTo>
                    <a:pt x="243273" y="158903"/>
                  </a:lnTo>
                  <a:lnTo>
                    <a:pt x="248774" y="178256"/>
                  </a:lnTo>
                  <a:lnTo>
                    <a:pt x="253442" y="197335"/>
                  </a:lnTo>
                  <a:lnTo>
                    <a:pt x="254686" y="207757"/>
                  </a:lnTo>
                  <a:lnTo>
                    <a:pt x="255516" y="218515"/>
                  </a:lnTo>
                  <a:lnTo>
                    <a:pt x="257022" y="229496"/>
                  </a:lnTo>
                  <a:lnTo>
                    <a:pt x="258978" y="240628"/>
                  </a:lnTo>
                  <a:lnTo>
                    <a:pt x="261235" y="251858"/>
                  </a:lnTo>
                  <a:lnTo>
                    <a:pt x="262739" y="263156"/>
                  </a:lnTo>
                  <a:lnTo>
                    <a:pt x="263742" y="274497"/>
                  </a:lnTo>
                  <a:lnTo>
                    <a:pt x="264411" y="285868"/>
                  </a:lnTo>
                  <a:lnTo>
                    <a:pt x="265154" y="308663"/>
                  </a:lnTo>
                  <a:lnTo>
                    <a:pt x="265631" y="354341"/>
                  </a:lnTo>
                  <a:lnTo>
                    <a:pt x="264717" y="365767"/>
                  </a:lnTo>
                  <a:lnTo>
                    <a:pt x="263156" y="377195"/>
                  </a:lnTo>
                  <a:lnTo>
                    <a:pt x="261162" y="388623"/>
                  </a:lnTo>
                  <a:lnTo>
                    <a:pt x="259833" y="401005"/>
                  </a:lnTo>
                  <a:lnTo>
                    <a:pt x="258947" y="414021"/>
                  </a:lnTo>
                  <a:lnTo>
                    <a:pt x="258357" y="427462"/>
                  </a:lnTo>
                  <a:lnTo>
                    <a:pt x="257011" y="439280"/>
                  </a:lnTo>
                  <a:lnTo>
                    <a:pt x="255160" y="450016"/>
                  </a:lnTo>
                  <a:lnTo>
                    <a:pt x="250565" y="470517"/>
                  </a:lnTo>
                  <a:lnTo>
                    <a:pt x="245348" y="492329"/>
                  </a:lnTo>
                  <a:lnTo>
                    <a:pt x="241670" y="503479"/>
                  </a:lnTo>
                  <a:lnTo>
                    <a:pt x="237314" y="514723"/>
                  </a:lnTo>
                  <a:lnTo>
                    <a:pt x="232504" y="526029"/>
                  </a:lnTo>
                  <a:lnTo>
                    <a:pt x="227393" y="536423"/>
                  </a:lnTo>
                  <a:lnTo>
                    <a:pt x="216634" y="555593"/>
                  </a:lnTo>
                  <a:lnTo>
                    <a:pt x="208042" y="573638"/>
                  </a:lnTo>
                  <a:lnTo>
                    <a:pt x="200096" y="590230"/>
                  </a:lnTo>
                  <a:lnTo>
                    <a:pt x="190214" y="603955"/>
                  </a:lnTo>
                  <a:lnTo>
                    <a:pt x="179473" y="613864"/>
                  </a:lnTo>
                  <a:lnTo>
                    <a:pt x="168348" y="621444"/>
                  </a:lnTo>
                  <a:lnTo>
                    <a:pt x="157054" y="627987"/>
                  </a:lnTo>
                  <a:lnTo>
                    <a:pt x="144537" y="637026"/>
                  </a:lnTo>
                  <a:lnTo>
                    <a:pt x="139220" y="638997"/>
                  </a:lnTo>
                  <a:lnTo>
                    <a:pt x="125694" y="641186"/>
                  </a:lnTo>
                  <a:lnTo>
                    <a:pt x="119991" y="640818"/>
                  </a:lnTo>
                  <a:lnTo>
                    <a:pt x="115237" y="639619"/>
                  </a:lnTo>
                  <a:lnTo>
                    <a:pt x="111115" y="637868"/>
                  </a:lnTo>
                  <a:lnTo>
                    <a:pt x="101455" y="635922"/>
                  </a:lnTo>
                  <a:lnTo>
                    <a:pt x="96211" y="635402"/>
                  </a:lnTo>
                  <a:lnTo>
                    <a:pt x="91764" y="633152"/>
                  </a:lnTo>
                  <a:lnTo>
                    <a:pt x="87846" y="629747"/>
                  </a:lnTo>
                  <a:lnTo>
                    <a:pt x="80000" y="621835"/>
                  </a:lnTo>
                  <a:lnTo>
                    <a:pt x="65826" y="611073"/>
                  </a:lnTo>
                  <a:lnTo>
                    <a:pt x="55170" y="596243"/>
                  </a:lnTo>
                  <a:lnTo>
                    <a:pt x="48968" y="585355"/>
                  </a:lnTo>
                  <a:lnTo>
                    <a:pt x="45576" y="571625"/>
                  </a:lnTo>
                  <a:lnTo>
                    <a:pt x="44069" y="555998"/>
                  </a:lnTo>
                  <a:lnTo>
                    <a:pt x="43399" y="539528"/>
                  </a:lnTo>
                  <a:lnTo>
                    <a:pt x="43022" y="514190"/>
                  </a:lnTo>
                  <a:lnTo>
                    <a:pt x="45474" y="499674"/>
                  </a:lnTo>
                  <a:lnTo>
                    <a:pt x="49738" y="484967"/>
                  </a:lnTo>
                  <a:lnTo>
                    <a:pt x="54809" y="465731"/>
                  </a:lnTo>
                  <a:lnTo>
                    <a:pt x="62777" y="447022"/>
                  </a:lnTo>
                  <a:lnTo>
                    <a:pt x="72669" y="429181"/>
                  </a:lnTo>
                  <a:lnTo>
                    <a:pt x="83415" y="411727"/>
                  </a:lnTo>
                  <a:lnTo>
                    <a:pt x="100175" y="385836"/>
                  </a:lnTo>
                  <a:lnTo>
                    <a:pt x="114055" y="368650"/>
                  </a:lnTo>
                  <a:lnTo>
                    <a:pt x="121757" y="360067"/>
                  </a:lnTo>
                  <a:lnTo>
                    <a:pt x="135394" y="342910"/>
                  </a:lnTo>
                  <a:lnTo>
                    <a:pt x="141698" y="334334"/>
                  </a:lnTo>
                  <a:lnTo>
                    <a:pt x="149710" y="326712"/>
                  </a:lnTo>
                  <a:lnTo>
                    <a:pt x="158862" y="319726"/>
                  </a:lnTo>
                  <a:lnTo>
                    <a:pt x="248533" y="260077"/>
                  </a:lnTo>
                  <a:lnTo>
                    <a:pt x="258081" y="254347"/>
                  </a:lnTo>
                  <a:lnTo>
                    <a:pt x="268257" y="248622"/>
                  </a:lnTo>
                  <a:lnTo>
                    <a:pt x="278851" y="242901"/>
                  </a:lnTo>
                  <a:lnTo>
                    <a:pt x="288771" y="238134"/>
                  </a:lnTo>
                  <a:lnTo>
                    <a:pt x="298242" y="234003"/>
                  </a:lnTo>
                  <a:lnTo>
                    <a:pt x="307413" y="230297"/>
                  </a:lnTo>
                  <a:lnTo>
                    <a:pt x="325223" y="223640"/>
                  </a:lnTo>
                  <a:lnTo>
                    <a:pt x="333973" y="220530"/>
                  </a:lnTo>
                  <a:lnTo>
                    <a:pt x="341711" y="217505"/>
                  </a:lnTo>
                  <a:lnTo>
                    <a:pt x="355389" y="211604"/>
                  </a:lnTo>
                  <a:lnTo>
                    <a:pt x="362656" y="209650"/>
                  </a:lnTo>
                  <a:lnTo>
                    <a:pt x="370359" y="208346"/>
                  </a:lnTo>
                  <a:lnTo>
                    <a:pt x="378351" y="207478"/>
                  </a:lnTo>
                  <a:lnTo>
                    <a:pt x="392311" y="206512"/>
                  </a:lnTo>
                  <a:lnTo>
                    <a:pt x="404866" y="205131"/>
                  </a:lnTo>
                  <a:lnTo>
                    <a:pt x="416796" y="201342"/>
                  </a:lnTo>
                  <a:lnTo>
                    <a:pt x="428448" y="199023"/>
                  </a:lnTo>
                  <a:lnTo>
                    <a:pt x="439024" y="197992"/>
                  </a:lnTo>
                  <a:lnTo>
                    <a:pt x="443178" y="197717"/>
                  </a:lnTo>
                  <a:lnTo>
                    <a:pt x="454343" y="19716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SMARTPenAnnotation99"/>
            <p:cNvSpPr/>
            <p:nvPr/>
          </p:nvSpPr>
          <p:spPr>
            <a:xfrm>
              <a:off x="3414712" y="4037647"/>
              <a:ext cx="214314" cy="8574"/>
            </a:xfrm>
            <a:custGeom>
              <a:avLst/>
              <a:gdLst/>
              <a:ahLst/>
              <a:cxnLst/>
              <a:rect l="0" t="0" r="0" b="0"/>
              <a:pathLst>
                <a:path w="214314" h="8574">
                  <a:moveTo>
                    <a:pt x="0" y="8573"/>
                  </a:moveTo>
                  <a:lnTo>
                    <a:pt x="70426" y="8573"/>
                  </a:lnTo>
                  <a:lnTo>
                    <a:pt x="77430" y="7620"/>
                  </a:lnTo>
                  <a:lnTo>
                    <a:pt x="84005" y="6032"/>
                  </a:lnTo>
                  <a:lnTo>
                    <a:pt x="90294" y="4022"/>
                  </a:lnTo>
                  <a:lnTo>
                    <a:pt x="97343" y="2681"/>
                  </a:lnTo>
                  <a:lnTo>
                    <a:pt x="104901" y="1788"/>
                  </a:lnTo>
                  <a:lnTo>
                    <a:pt x="112796" y="1192"/>
                  </a:lnTo>
                  <a:lnTo>
                    <a:pt x="119965" y="795"/>
                  </a:lnTo>
                  <a:lnTo>
                    <a:pt x="133010" y="353"/>
                  </a:lnTo>
                  <a:lnTo>
                    <a:pt x="156907" y="70"/>
                  </a:lnTo>
                  <a:lnTo>
                    <a:pt x="214313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SMARTPenAnnotation100"/>
            <p:cNvSpPr/>
            <p:nvPr/>
          </p:nvSpPr>
          <p:spPr>
            <a:xfrm>
              <a:off x="3440429" y="4157662"/>
              <a:ext cx="214314" cy="1"/>
            </a:xfrm>
            <a:custGeom>
              <a:avLst/>
              <a:gdLst/>
              <a:ahLst/>
              <a:cxnLst/>
              <a:rect l="0" t="0" r="0" b="0"/>
              <a:pathLst>
                <a:path w="214314" h="1">
                  <a:moveTo>
                    <a:pt x="0" y="0"/>
                  </a:moveTo>
                  <a:lnTo>
                    <a:pt x="214313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SMARTPenAnnotation101"/>
            <p:cNvSpPr/>
            <p:nvPr/>
          </p:nvSpPr>
          <p:spPr>
            <a:xfrm>
              <a:off x="3946207" y="3849170"/>
              <a:ext cx="248057" cy="291331"/>
            </a:xfrm>
            <a:custGeom>
              <a:avLst/>
              <a:gdLst/>
              <a:ahLst/>
              <a:cxnLst/>
              <a:rect l="0" t="0" r="0" b="0"/>
              <a:pathLst>
                <a:path w="248057" h="291331">
                  <a:moveTo>
                    <a:pt x="0" y="51317"/>
                  </a:moveTo>
                  <a:lnTo>
                    <a:pt x="4551" y="51317"/>
                  </a:lnTo>
                  <a:lnTo>
                    <a:pt x="5892" y="50365"/>
                  </a:lnTo>
                  <a:lnTo>
                    <a:pt x="6785" y="48777"/>
                  </a:lnTo>
                  <a:lnTo>
                    <a:pt x="7381" y="46767"/>
                  </a:lnTo>
                  <a:lnTo>
                    <a:pt x="8731" y="45425"/>
                  </a:lnTo>
                  <a:lnTo>
                    <a:pt x="10583" y="44532"/>
                  </a:lnTo>
                  <a:lnTo>
                    <a:pt x="12770" y="43936"/>
                  </a:lnTo>
                  <a:lnTo>
                    <a:pt x="17741" y="40734"/>
                  </a:lnTo>
                  <a:lnTo>
                    <a:pt x="24077" y="36136"/>
                  </a:lnTo>
                  <a:lnTo>
                    <a:pt x="28434" y="33576"/>
                  </a:lnTo>
                  <a:lnTo>
                    <a:pt x="33243" y="30917"/>
                  </a:lnTo>
                  <a:lnTo>
                    <a:pt x="43668" y="25423"/>
                  </a:lnTo>
                  <a:lnTo>
                    <a:pt x="49115" y="22625"/>
                  </a:lnTo>
                  <a:lnTo>
                    <a:pt x="55603" y="19806"/>
                  </a:lnTo>
                  <a:lnTo>
                    <a:pt x="62786" y="16975"/>
                  </a:lnTo>
                  <a:lnTo>
                    <a:pt x="70432" y="14135"/>
                  </a:lnTo>
                  <a:lnTo>
                    <a:pt x="78387" y="12241"/>
                  </a:lnTo>
                  <a:lnTo>
                    <a:pt x="86549" y="10979"/>
                  </a:lnTo>
                  <a:lnTo>
                    <a:pt x="94846" y="10137"/>
                  </a:lnTo>
                  <a:lnTo>
                    <a:pt x="102283" y="8624"/>
                  </a:lnTo>
                  <a:lnTo>
                    <a:pt x="109147" y="6662"/>
                  </a:lnTo>
                  <a:lnTo>
                    <a:pt x="115627" y="4402"/>
                  </a:lnTo>
                  <a:lnTo>
                    <a:pt x="122804" y="2896"/>
                  </a:lnTo>
                  <a:lnTo>
                    <a:pt x="130447" y="1891"/>
                  </a:lnTo>
                  <a:lnTo>
                    <a:pt x="138400" y="1222"/>
                  </a:lnTo>
                  <a:lnTo>
                    <a:pt x="145606" y="775"/>
                  </a:lnTo>
                  <a:lnTo>
                    <a:pt x="158694" y="279"/>
                  </a:lnTo>
                  <a:lnTo>
                    <a:pt x="176772" y="0"/>
                  </a:lnTo>
                  <a:lnTo>
                    <a:pt x="181665" y="913"/>
                  </a:lnTo>
                  <a:lnTo>
                    <a:pt x="185881" y="2474"/>
                  </a:lnTo>
                  <a:lnTo>
                    <a:pt x="193103" y="5797"/>
                  </a:lnTo>
                  <a:lnTo>
                    <a:pt x="199489" y="7274"/>
                  </a:lnTo>
                  <a:lnTo>
                    <a:pt x="201573" y="8620"/>
                  </a:lnTo>
                  <a:lnTo>
                    <a:pt x="202962" y="10470"/>
                  </a:lnTo>
                  <a:lnTo>
                    <a:pt x="203888" y="12655"/>
                  </a:lnTo>
                  <a:lnTo>
                    <a:pt x="204917" y="17624"/>
                  </a:lnTo>
                  <a:lnTo>
                    <a:pt x="205191" y="20283"/>
                  </a:lnTo>
                  <a:lnTo>
                    <a:pt x="202956" y="28317"/>
                  </a:lnTo>
                  <a:lnTo>
                    <a:pt x="201026" y="33126"/>
                  </a:lnTo>
                  <a:lnTo>
                    <a:pt x="198788" y="38237"/>
                  </a:lnTo>
                  <a:lnTo>
                    <a:pt x="193760" y="48996"/>
                  </a:lnTo>
                  <a:lnTo>
                    <a:pt x="190133" y="54532"/>
                  </a:lnTo>
                  <a:lnTo>
                    <a:pt x="185810" y="60128"/>
                  </a:lnTo>
                  <a:lnTo>
                    <a:pt x="181024" y="65763"/>
                  </a:lnTo>
                  <a:lnTo>
                    <a:pt x="175928" y="71425"/>
                  </a:lnTo>
                  <a:lnTo>
                    <a:pt x="165185" y="82797"/>
                  </a:lnTo>
                  <a:lnTo>
                    <a:pt x="148427" y="99909"/>
                  </a:lnTo>
                  <a:lnTo>
                    <a:pt x="142766" y="104666"/>
                  </a:lnTo>
                  <a:lnTo>
                    <a:pt x="137088" y="108791"/>
                  </a:lnTo>
                  <a:lnTo>
                    <a:pt x="131397" y="112493"/>
                  </a:lnTo>
                  <a:lnTo>
                    <a:pt x="125698" y="115913"/>
                  </a:lnTo>
                  <a:lnTo>
                    <a:pt x="119994" y="119146"/>
                  </a:lnTo>
                  <a:lnTo>
                    <a:pt x="108576" y="125278"/>
                  </a:lnTo>
                  <a:lnTo>
                    <a:pt x="97151" y="131179"/>
                  </a:lnTo>
                  <a:lnTo>
                    <a:pt x="92390" y="134086"/>
                  </a:lnTo>
                  <a:lnTo>
                    <a:pt x="88263" y="136976"/>
                  </a:lnTo>
                  <a:lnTo>
                    <a:pt x="79347" y="143908"/>
                  </a:lnTo>
                  <a:lnTo>
                    <a:pt x="75588" y="144856"/>
                  </a:lnTo>
                  <a:lnTo>
                    <a:pt x="68701" y="145602"/>
                  </a:lnTo>
                  <a:lnTo>
                    <a:pt x="68616" y="141060"/>
                  </a:lnTo>
                  <a:lnTo>
                    <a:pt x="69556" y="139721"/>
                  </a:lnTo>
                  <a:lnTo>
                    <a:pt x="71136" y="138828"/>
                  </a:lnTo>
                  <a:lnTo>
                    <a:pt x="75431" y="137835"/>
                  </a:lnTo>
                  <a:lnTo>
                    <a:pt x="80515" y="137395"/>
                  </a:lnTo>
                  <a:lnTo>
                    <a:pt x="84157" y="136325"/>
                  </a:lnTo>
                  <a:lnTo>
                    <a:pt x="88490" y="134659"/>
                  </a:lnTo>
                  <a:lnTo>
                    <a:pt x="93283" y="132596"/>
                  </a:lnTo>
                  <a:lnTo>
                    <a:pt x="98384" y="131220"/>
                  </a:lnTo>
                  <a:lnTo>
                    <a:pt x="103689" y="130304"/>
                  </a:lnTo>
                  <a:lnTo>
                    <a:pt x="109131" y="129692"/>
                  </a:lnTo>
                  <a:lnTo>
                    <a:pt x="114664" y="129285"/>
                  </a:lnTo>
                  <a:lnTo>
                    <a:pt x="120258" y="129013"/>
                  </a:lnTo>
                  <a:lnTo>
                    <a:pt x="131553" y="128711"/>
                  </a:lnTo>
                  <a:lnTo>
                    <a:pt x="142923" y="128577"/>
                  </a:lnTo>
                  <a:lnTo>
                    <a:pt x="149575" y="129494"/>
                  </a:lnTo>
                  <a:lnTo>
                    <a:pt x="156866" y="131057"/>
                  </a:lnTo>
                  <a:lnTo>
                    <a:pt x="164585" y="133052"/>
                  </a:lnTo>
                  <a:lnTo>
                    <a:pt x="171636" y="134382"/>
                  </a:lnTo>
                  <a:lnTo>
                    <a:pt x="178242" y="135269"/>
                  </a:lnTo>
                  <a:lnTo>
                    <a:pt x="184550" y="135860"/>
                  </a:lnTo>
                  <a:lnTo>
                    <a:pt x="190661" y="138159"/>
                  </a:lnTo>
                  <a:lnTo>
                    <a:pt x="196640" y="141597"/>
                  </a:lnTo>
                  <a:lnTo>
                    <a:pt x="202530" y="145793"/>
                  </a:lnTo>
                  <a:lnTo>
                    <a:pt x="208363" y="149544"/>
                  </a:lnTo>
                  <a:lnTo>
                    <a:pt x="214156" y="152997"/>
                  </a:lnTo>
                  <a:lnTo>
                    <a:pt x="219923" y="156251"/>
                  </a:lnTo>
                  <a:lnTo>
                    <a:pt x="224720" y="160325"/>
                  </a:lnTo>
                  <a:lnTo>
                    <a:pt x="228871" y="164947"/>
                  </a:lnTo>
                  <a:lnTo>
                    <a:pt x="232591" y="169933"/>
                  </a:lnTo>
                  <a:lnTo>
                    <a:pt x="239264" y="178013"/>
                  </a:lnTo>
                  <a:lnTo>
                    <a:pt x="242377" y="181501"/>
                  </a:lnTo>
                  <a:lnTo>
                    <a:pt x="244452" y="185731"/>
                  </a:lnTo>
                  <a:lnTo>
                    <a:pt x="245836" y="190457"/>
                  </a:lnTo>
                  <a:lnTo>
                    <a:pt x="246757" y="195512"/>
                  </a:lnTo>
                  <a:lnTo>
                    <a:pt x="247372" y="200787"/>
                  </a:lnTo>
                  <a:lnTo>
                    <a:pt x="247783" y="206209"/>
                  </a:lnTo>
                  <a:lnTo>
                    <a:pt x="248056" y="211728"/>
                  </a:lnTo>
                  <a:lnTo>
                    <a:pt x="247285" y="217313"/>
                  </a:lnTo>
                  <a:lnTo>
                    <a:pt x="245820" y="222941"/>
                  </a:lnTo>
                  <a:lnTo>
                    <a:pt x="243890" y="228598"/>
                  </a:lnTo>
                  <a:lnTo>
                    <a:pt x="240698" y="233322"/>
                  </a:lnTo>
                  <a:lnTo>
                    <a:pt x="236665" y="237423"/>
                  </a:lnTo>
                  <a:lnTo>
                    <a:pt x="232072" y="241111"/>
                  </a:lnTo>
                  <a:lnTo>
                    <a:pt x="228057" y="245474"/>
                  </a:lnTo>
                  <a:lnTo>
                    <a:pt x="224428" y="250287"/>
                  </a:lnTo>
                  <a:lnTo>
                    <a:pt x="221056" y="255401"/>
                  </a:lnTo>
                  <a:lnTo>
                    <a:pt x="216904" y="260716"/>
                  </a:lnTo>
                  <a:lnTo>
                    <a:pt x="212230" y="266164"/>
                  </a:lnTo>
                  <a:lnTo>
                    <a:pt x="207209" y="271701"/>
                  </a:lnTo>
                  <a:lnTo>
                    <a:pt x="201004" y="276345"/>
                  </a:lnTo>
                  <a:lnTo>
                    <a:pt x="194010" y="280393"/>
                  </a:lnTo>
                  <a:lnTo>
                    <a:pt x="186491" y="284044"/>
                  </a:lnTo>
                  <a:lnTo>
                    <a:pt x="179572" y="286479"/>
                  </a:lnTo>
                  <a:lnTo>
                    <a:pt x="173055" y="288101"/>
                  </a:lnTo>
                  <a:lnTo>
                    <a:pt x="166805" y="289183"/>
                  </a:lnTo>
                  <a:lnTo>
                    <a:pt x="160733" y="289904"/>
                  </a:lnTo>
                  <a:lnTo>
                    <a:pt x="154781" y="290385"/>
                  </a:lnTo>
                  <a:lnTo>
                    <a:pt x="148907" y="290706"/>
                  </a:lnTo>
                  <a:lnTo>
                    <a:pt x="134761" y="291062"/>
                  </a:lnTo>
                  <a:lnTo>
                    <a:pt x="91774" y="291330"/>
                  </a:lnTo>
                  <a:lnTo>
                    <a:pt x="85948" y="290383"/>
                  </a:lnTo>
                  <a:lnTo>
                    <a:pt x="81111" y="288800"/>
                  </a:lnTo>
                  <a:lnTo>
                    <a:pt x="76934" y="286791"/>
                  </a:lnTo>
                  <a:lnTo>
                    <a:pt x="72244" y="285452"/>
                  </a:lnTo>
                  <a:lnTo>
                    <a:pt x="67213" y="284560"/>
                  </a:lnTo>
                  <a:lnTo>
                    <a:pt x="61954" y="283965"/>
                  </a:lnTo>
                  <a:lnTo>
                    <a:pt x="57495" y="282616"/>
                  </a:lnTo>
                  <a:lnTo>
                    <a:pt x="50001" y="278576"/>
                  </a:lnTo>
                  <a:lnTo>
                    <a:pt x="45717" y="276166"/>
                  </a:lnTo>
                  <a:lnTo>
                    <a:pt x="35876" y="270947"/>
                  </a:lnTo>
                  <a:lnTo>
                    <a:pt x="31537" y="269175"/>
                  </a:lnTo>
                  <a:lnTo>
                    <a:pt x="24177" y="267205"/>
                  </a:lnTo>
                  <a:lnTo>
                    <a:pt x="17730" y="263790"/>
                  </a:lnTo>
                  <a:lnTo>
                    <a:pt x="10381" y="258387"/>
                  </a:lnTo>
                  <a:lnTo>
                    <a:pt x="6836" y="257648"/>
                  </a:lnTo>
                  <a:lnTo>
                    <a:pt x="3991" y="257320"/>
                  </a:lnTo>
                  <a:lnTo>
                    <a:pt x="8572" y="25705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7885351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533400"/>
            <a:ext cx="3976688" cy="27741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1"/>
          <p:cNvSpPr/>
          <p:nvPr/>
        </p:nvSpPr>
        <p:spPr>
          <a:xfrm>
            <a:off x="4419600" y="228600"/>
            <a:ext cx="4572000" cy="2357568"/>
          </a:xfrm>
          <a:prstGeom prst="rect">
            <a:avLst/>
          </a:prstGeom>
        </p:spPr>
        <p:txBody>
          <a:bodyPr>
            <a:spAutoFit/>
          </a:bodyPr>
          <a:lstStyle/>
          <a:p>
            <a:pPr lvl="0">
              <a:spcBef>
                <a:spcPct val="20000"/>
              </a:spcBef>
            </a:pPr>
            <a:r>
              <a:rPr lang="en-US" sz="3200" dirty="0">
                <a:solidFill>
                  <a:prstClr val="black"/>
                </a:solidFill>
              </a:rPr>
              <a:t>6. sin 70 = 7.2/x</a:t>
            </a:r>
          </a:p>
          <a:p>
            <a:pPr lvl="0">
              <a:spcBef>
                <a:spcPct val="20000"/>
              </a:spcBef>
            </a:pPr>
            <a:r>
              <a:rPr lang="en-US" sz="3200" b="1" i="1" dirty="0">
                <a:solidFill>
                  <a:prstClr val="black"/>
                </a:solidFill>
              </a:rPr>
              <a:t>x= 7.6620</a:t>
            </a:r>
          </a:p>
          <a:p>
            <a:pPr lvl="0">
              <a:spcBef>
                <a:spcPct val="20000"/>
              </a:spcBef>
            </a:pPr>
            <a:r>
              <a:rPr lang="en-US" sz="3200" dirty="0">
                <a:solidFill>
                  <a:prstClr val="black"/>
                </a:solidFill>
              </a:rPr>
              <a:t>tan 70 = 7.2/y</a:t>
            </a:r>
          </a:p>
          <a:p>
            <a:pPr lvl="0">
              <a:spcBef>
                <a:spcPct val="20000"/>
              </a:spcBef>
            </a:pPr>
            <a:r>
              <a:rPr lang="en-US" sz="3200" b="1" i="1" dirty="0">
                <a:solidFill>
                  <a:prstClr val="black"/>
                </a:solidFill>
              </a:rPr>
              <a:t>y= 2.6206</a:t>
            </a:r>
            <a:endParaRPr lang="en-US" sz="3200" b="1" i="1" dirty="0">
              <a:solidFill>
                <a:prstClr val="black"/>
              </a:solidFill>
            </a:endParaRPr>
          </a:p>
        </p:txBody>
      </p:sp>
      <p:sp>
        <p:nvSpPr>
          <p:cNvPr id="3" name="SMARTPenAnnotation33"/>
          <p:cNvSpPr/>
          <p:nvPr/>
        </p:nvSpPr>
        <p:spPr>
          <a:xfrm>
            <a:off x="4271962" y="6849427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34"/>
          <p:cNvSpPr/>
          <p:nvPr/>
        </p:nvSpPr>
        <p:spPr>
          <a:xfrm>
            <a:off x="846061" y="3643719"/>
            <a:ext cx="39660" cy="68024"/>
          </a:xfrm>
          <a:custGeom>
            <a:avLst/>
            <a:gdLst/>
            <a:ahLst/>
            <a:cxnLst/>
            <a:rect l="0" t="0" r="0" b="0"/>
            <a:pathLst>
              <a:path w="39660" h="68024">
                <a:moveTo>
                  <a:pt x="31191" y="8166"/>
                </a:moveTo>
                <a:lnTo>
                  <a:pt x="31191" y="12717"/>
                </a:lnTo>
                <a:lnTo>
                  <a:pt x="32143" y="15010"/>
                </a:lnTo>
                <a:lnTo>
                  <a:pt x="33731" y="17491"/>
                </a:lnTo>
                <a:lnTo>
                  <a:pt x="38572" y="23766"/>
                </a:lnTo>
                <a:lnTo>
                  <a:pt x="38969" y="26186"/>
                </a:lnTo>
                <a:lnTo>
                  <a:pt x="39234" y="29704"/>
                </a:lnTo>
                <a:lnTo>
                  <a:pt x="39528" y="37741"/>
                </a:lnTo>
                <a:lnTo>
                  <a:pt x="39659" y="44488"/>
                </a:lnTo>
                <a:lnTo>
                  <a:pt x="38741" y="47620"/>
                </a:lnTo>
                <a:lnTo>
                  <a:pt x="37177" y="50661"/>
                </a:lnTo>
                <a:lnTo>
                  <a:pt x="35182" y="53641"/>
                </a:lnTo>
                <a:lnTo>
                  <a:pt x="33851" y="56580"/>
                </a:lnTo>
                <a:lnTo>
                  <a:pt x="32965" y="59492"/>
                </a:lnTo>
                <a:lnTo>
                  <a:pt x="32373" y="62386"/>
                </a:lnTo>
                <a:lnTo>
                  <a:pt x="30074" y="64315"/>
                </a:lnTo>
                <a:lnTo>
                  <a:pt x="26636" y="65601"/>
                </a:lnTo>
                <a:lnTo>
                  <a:pt x="16533" y="67665"/>
                </a:lnTo>
                <a:lnTo>
                  <a:pt x="14751" y="67834"/>
                </a:lnTo>
                <a:lnTo>
                  <a:pt x="12611" y="67947"/>
                </a:lnTo>
                <a:lnTo>
                  <a:pt x="10232" y="68023"/>
                </a:lnTo>
                <a:lnTo>
                  <a:pt x="8646" y="67120"/>
                </a:lnTo>
                <a:lnTo>
                  <a:pt x="7588" y="65566"/>
                </a:lnTo>
                <a:lnTo>
                  <a:pt x="6883" y="63577"/>
                </a:lnTo>
                <a:lnTo>
                  <a:pt x="5461" y="60347"/>
                </a:lnTo>
                <a:lnTo>
                  <a:pt x="1340" y="51677"/>
                </a:lnTo>
                <a:lnTo>
                  <a:pt x="813" y="47651"/>
                </a:lnTo>
                <a:lnTo>
                  <a:pt x="1414" y="44014"/>
                </a:lnTo>
                <a:lnTo>
                  <a:pt x="2767" y="40637"/>
                </a:lnTo>
                <a:lnTo>
                  <a:pt x="2717" y="36481"/>
                </a:lnTo>
                <a:lnTo>
                  <a:pt x="1731" y="31805"/>
                </a:lnTo>
                <a:lnTo>
                  <a:pt x="121" y="26783"/>
                </a:lnTo>
                <a:lnTo>
                  <a:pt x="0" y="22482"/>
                </a:lnTo>
                <a:lnTo>
                  <a:pt x="872" y="18662"/>
                </a:lnTo>
                <a:lnTo>
                  <a:pt x="4564" y="10239"/>
                </a:lnTo>
                <a:lnTo>
                  <a:pt x="5820" y="8596"/>
                </a:lnTo>
                <a:lnTo>
                  <a:pt x="7609" y="6547"/>
                </a:lnTo>
                <a:lnTo>
                  <a:pt x="9755" y="4229"/>
                </a:lnTo>
                <a:lnTo>
                  <a:pt x="12138" y="2684"/>
                </a:lnTo>
                <a:lnTo>
                  <a:pt x="14679" y="1653"/>
                </a:lnTo>
                <a:lnTo>
                  <a:pt x="17325" y="967"/>
                </a:lnTo>
                <a:lnTo>
                  <a:pt x="20042" y="509"/>
                </a:lnTo>
                <a:lnTo>
                  <a:pt x="22806" y="204"/>
                </a:lnTo>
                <a:lnTo>
                  <a:pt x="25601" y="0"/>
                </a:lnTo>
                <a:lnTo>
                  <a:pt x="27464" y="817"/>
                </a:lnTo>
                <a:lnTo>
                  <a:pt x="28707" y="2314"/>
                </a:lnTo>
                <a:lnTo>
                  <a:pt x="30700" y="7010"/>
                </a:lnTo>
                <a:lnTo>
                  <a:pt x="29911" y="8348"/>
                </a:lnTo>
                <a:lnTo>
                  <a:pt x="28433" y="10192"/>
                </a:lnTo>
                <a:lnTo>
                  <a:pt x="26495" y="12374"/>
                </a:lnTo>
                <a:lnTo>
                  <a:pt x="25203" y="14781"/>
                </a:lnTo>
                <a:lnTo>
                  <a:pt x="24341" y="17338"/>
                </a:lnTo>
                <a:lnTo>
                  <a:pt x="23767" y="19996"/>
                </a:lnTo>
                <a:lnTo>
                  <a:pt x="23384" y="23673"/>
                </a:lnTo>
                <a:lnTo>
                  <a:pt x="23129" y="28028"/>
                </a:lnTo>
                <a:lnTo>
                  <a:pt x="22618" y="4245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35"/>
          <p:cNvSpPr/>
          <p:nvPr/>
        </p:nvSpPr>
        <p:spPr>
          <a:xfrm>
            <a:off x="1041837" y="3275101"/>
            <a:ext cx="289758" cy="419647"/>
          </a:xfrm>
          <a:custGeom>
            <a:avLst/>
            <a:gdLst/>
            <a:ahLst/>
            <a:cxnLst/>
            <a:rect l="0" t="0" r="0" b="0"/>
            <a:pathLst>
              <a:path w="289758" h="419647">
                <a:moveTo>
                  <a:pt x="212605" y="76746"/>
                </a:moveTo>
                <a:lnTo>
                  <a:pt x="212605" y="48127"/>
                </a:lnTo>
                <a:lnTo>
                  <a:pt x="211652" y="45284"/>
                </a:lnTo>
                <a:lnTo>
                  <a:pt x="203280" y="31338"/>
                </a:lnTo>
                <a:lnTo>
                  <a:pt x="195237" y="18524"/>
                </a:lnTo>
                <a:lnTo>
                  <a:pt x="192454" y="15072"/>
                </a:lnTo>
                <a:lnTo>
                  <a:pt x="187741" y="12770"/>
                </a:lnTo>
                <a:lnTo>
                  <a:pt x="181741" y="11235"/>
                </a:lnTo>
                <a:lnTo>
                  <a:pt x="174884" y="10212"/>
                </a:lnTo>
                <a:lnTo>
                  <a:pt x="168408" y="8578"/>
                </a:lnTo>
                <a:lnTo>
                  <a:pt x="162185" y="6535"/>
                </a:lnTo>
                <a:lnTo>
                  <a:pt x="156132" y="4222"/>
                </a:lnTo>
                <a:lnTo>
                  <a:pt x="149239" y="2679"/>
                </a:lnTo>
                <a:lnTo>
                  <a:pt x="141786" y="1650"/>
                </a:lnTo>
                <a:lnTo>
                  <a:pt x="133960" y="965"/>
                </a:lnTo>
                <a:lnTo>
                  <a:pt x="125885" y="507"/>
                </a:lnTo>
                <a:lnTo>
                  <a:pt x="109293" y="0"/>
                </a:lnTo>
                <a:lnTo>
                  <a:pt x="100868" y="817"/>
                </a:lnTo>
                <a:lnTo>
                  <a:pt x="92393" y="2314"/>
                </a:lnTo>
                <a:lnTo>
                  <a:pt x="83887" y="4265"/>
                </a:lnTo>
                <a:lnTo>
                  <a:pt x="76310" y="5565"/>
                </a:lnTo>
                <a:lnTo>
                  <a:pt x="69354" y="6432"/>
                </a:lnTo>
                <a:lnTo>
                  <a:pt x="62812" y="7010"/>
                </a:lnTo>
                <a:lnTo>
                  <a:pt x="56545" y="9300"/>
                </a:lnTo>
                <a:lnTo>
                  <a:pt x="50463" y="12732"/>
                </a:lnTo>
                <a:lnTo>
                  <a:pt x="44503" y="16925"/>
                </a:lnTo>
                <a:lnTo>
                  <a:pt x="39577" y="20673"/>
                </a:lnTo>
                <a:lnTo>
                  <a:pt x="31564" y="27377"/>
                </a:lnTo>
                <a:lnTo>
                  <a:pt x="24827" y="36072"/>
                </a:lnTo>
                <a:lnTo>
                  <a:pt x="18658" y="46286"/>
                </a:lnTo>
                <a:lnTo>
                  <a:pt x="12741" y="57176"/>
                </a:lnTo>
                <a:lnTo>
                  <a:pt x="4055" y="74017"/>
                </a:lnTo>
                <a:lnTo>
                  <a:pt x="854" y="85376"/>
                </a:lnTo>
                <a:lnTo>
                  <a:pt x="0" y="91072"/>
                </a:lnTo>
                <a:lnTo>
                  <a:pt x="1591" y="102481"/>
                </a:lnTo>
                <a:lnTo>
                  <a:pt x="4521" y="113901"/>
                </a:lnTo>
                <a:lnTo>
                  <a:pt x="5823" y="125327"/>
                </a:lnTo>
                <a:lnTo>
                  <a:pt x="7123" y="130088"/>
                </a:lnTo>
                <a:lnTo>
                  <a:pt x="11107" y="137919"/>
                </a:lnTo>
                <a:lnTo>
                  <a:pt x="16361" y="141340"/>
                </a:lnTo>
                <a:lnTo>
                  <a:pt x="23673" y="144574"/>
                </a:lnTo>
                <a:lnTo>
                  <a:pt x="32358" y="147682"/>
                </a:lnTo>
                <a:lnTo>
                  <a:pt x="40053" y="149754"/>
                </a:lnTo>
                <a:lnTo>
                  <a:pt x="47088" y="151135"/>
                </a:lnTo>
                <a:lnTo>
                  <a:pt x="53683" y="152057"/>
                </a:lnTo>
                <a:lnTo>
                  <a:pt x="59984" y="152671"/>
                </a:lnTo>
                <a:lnTo>
                  <a:pt x="66090" y="153080"/>
                </a:lnTo>
                <a:lnTo>
                  <a:pt x="72066" y="153353"/>
                </a:lnTo>
                <a:lnTo>
                  <a:pt x="83786" y="153656"/>
                </a:lnTo>
                <a:lnTo>
                  <a:pt x="89578" y="153737"/>
                </a:lnTo>
                <a:lnTo>
                  <a:pt x="93440" y="152838"/>
                </a:lnTo>
                <a:lnTo>
                  <a:pt x="96014" y="151287"/>
                </a:lnTo>
                <a:lnTo>
                  <a:pt x="97730" y="149300"/>
                </a:lnTo>
                <a:lnTo>
                  <a:pt x="104717" y="144552"/>
                </a:lnTo>
                <a:lnTo>
                  <a:pt x="109247" y="141953"/>
                </a:lnTo>
                <a:lnTo>
                  <a:pt x="114172" y="138315"/>
                </a:lnTo>
                <a:lnTo>
                  <a:pt x="119361" y="133984"/>
                </a:lnTo>
                <a:lnTo>
                  <a:pt x="129253" y="125045"/>
                </a:lnTo>
                <a:lnTo>
                  <a:pt x="136825" y="117897"/>
                </a:lnTo>
                <a:lnTo>
                  <a:pt x="179589" y="75463"/>
                </a:lnTo>
                <a:lnTo>
                  <a:pt x="182022" y="71128"/>
                </a:lnTo>
                <a:lnTo>
                  <a:pt x="184725" y="61232"/>
                </a:lnTo>
                <a:lnTo>
                  <a:pt x="186398" y="57831"/>
                </a:lnTo>
                <a:lnTo>
                  <a:pt x="188466" y="55563"/>
                </a:lnTo>
                <a:lnTo>
                  <a:pt x="190798" y="54052"/>
                </a:lnTo>
                <a:lnTo>
                  <a:pt x="192352" y="52092"/>
                </a:lnTo>
                <a:lnTo>
                  <a:pt x="193388" y="49832"/>
                </a:lnTo>
                <a:lnTo>
                  <a:pt x="195339" y="42888"/>
                </a:lnTo>
                <a:lnTo>
                  <a:pt x="195449" y="49875"/>
                </a:lnTo>
                <a:lnTo>
                  <a:pt x="190906" y="55237"/>
                </a:lnTo>
                <a:lnTo>
                  <a:pt x="190519" y="58597"/>
                </a:lnTo>
                <a:lnTo>
                  <a:pt x="192629" y="67410"/>
                </a:lnTo>
                <a:lnTo>
                  <a:pt x="194202" y="77677"/>
                </a:lnTo>
                <a:lnTo>
                  <a:pt x="195853" y="88590"/>
                </a:lnTo>
                <a:lnTo>
                  <a:pt x="202138" y="107349"/>
                </a:lnTo>
                <a:lnTo>
                  <a:pt x="207318" y="125908"/>
                </a:lnTo>
                <a:lnTo>
                  <a:pt x="211938" y="135238"/>
                </a:lnTo>
                <a:lnTo>
                  <a:pt x="217875" y="144315"/>
                </a:lnTo>
                <a:lnTo>
                  <a:pt x="224691" y="153225"/>
                </a:lnTo>
                <a:lnTo>
                  <a:pt x="230187" y="162022"/>
                </a:lnTo>
                <a:lnTo>
                  <a:pt x="234804" y="170744"/>
                </a:lnTo>
                <a:lnTo>
                  <a:pt x="238834" y="179416"/>
                </a:lnTo>
                <a:lnTo>
                  <a:pt x="242474" y="189008"/>
                </a:lnTo>
                <a:lnTo>
                  <a:pt x="245852" y="199212"/>
                </a:lnTo>
                <a:lnTo>
                  <a:pt x="249057" y="209825"/>
                </a:lnTo>
                <a:lnTo>
                  <a:pt x="251194" y="220711"/>
                </a:lnTo>
                <a:lnTo>
                  <a:pt x="252618" y="231777"/>
                </a:lnTo>
                <a:lnTo>
                  <a:pt x="253568" y="242965"/>
                </a:lnTo>
                <a:lnTo>
                  <a:pt x="255154" y="253281"/>
                </a:lnTo>
                <a:lnTo>
                  <a:pt x="257163" y="263016"/>
                </a:lnTo>
                <a:lnTo>
                  <a:pt x="259456" y="272364"/>
                </a:lnTo>
                <a:lnTo>
                  <a:pt x="260984" y="281453"/>
                </a:lnTo>
                <a:lnTo>
                  <a:pt x="262002" y="290370"/>
                </a:lnTo>
                <a:lnTo>
                  <a:pt x="262682" y="299172"/>
                </a:lnTo>
                <a:lnTo>
                  <a:pt x="263134" y="307898"/>
                </a:lnTo>
                <a:lnTo>
                  <a:pt x="263638" y="325212"/>
                </a:lnTo>
                <a:lnTo>
                  <a:pt x="263921" y="351026"/>
                </a:lnTo>
                <a:lnTo>
                  <a:pt x="266527" y="363113"/>
                </a:lnTo>
                <a:lnTo>
                  <a:pt x="268556" y="367670"/>
                </a:lnTo>
                <a:lnTo>
                  <a:pt x="270809" y="377813"/>
                </a:lnTo>
                <a:lnTo>
                  <a:pt x="271410" y="383185"/>
                </a:lnTo>
                <a:lnTo>
                  <a:pt x="274618" y="391694"/>
                </a:lnTo>
                <a:lnTo>
                  <a:pt x="278266" y="398650"/>
                </a:lnTo>
                <a:lnTo>
                  <a:pt x="279888" y="404917"/>
                </a:lnTo>
                <a:lnTo>
                  <a:pt x="281273" y="406969"/>
                </a:lnTo>
                <a:lnTo>
                  <a:pt x="283149" y="408337"/>
                </a:lnTo>
                <a:lnTo>
                  <a:pt x="285352" y="409250"/>
                </a:lnTo>
                <a:lnTo>
                  <a:pt x="286820" y="410810"/>
                </a:lnTo>
                <a:lnTo>
                  <a:pt x="287799" y="412803"/>
                </a:lnTo>
                <a:lnTo>
                  <a:pt x="289757" y="41964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36"/>
          <p:cNvSpPr/>
          <p:nvPr/>
        </p:nvSpPr>
        <p:spPr>
          <a:xfrm>
            <a:off x="1400174" y="3336039"/>
            <a:ext cx="282229" cy="307269"/>
          </a:xfrm>
          <a:custGeom>
            <a:avLst/>
            <a:gdLst/>
            <a:ahLst/>
            <a:cxnLst/>
            <a:rect l="0" t="0" r="0" b="0"/>
            <a:pathLst>
              <a:path w="282229" h="307269">
                <a:moveTo>
                  <a:pt x="0" y="50098"/>
                </a:moveTo>
                <a:lnTo>
                  <a:pt x="0" y="34498"/>
                </a:lnTo>
                <a:lnTo>
                  <a:pt x="2540" y="31100"/>
                </a:lnTo>
                <a:lnTo>
                  <a:pt x="9326" y="23831"/>
                </a:lnTo>
                <a:lnTo>
                  <a:pt x="11932" y="21157"/>
                </a:lnTo>
                <a:lnTo>
                  <a:pt x="19909" y="15645"/>
                </a:lnTo>
                <a:lnTo>
                  <a:pt x="24703" y="12842"/>
                </a:lnTo>
                <a:lnTo>
                  <a:pt x="30756" y="10974"/>
                </a:lnTo>
                <a:lnTo>
                  <a:pt x="37649" y="9728"/>
                </a:lnTo>
                <a:lnTo>
                  <a:pt x="45102" y="8897"/>
                </a:lnTo>
                <a:lnTo>
                  <a:pt x="52928" y="7391"/>
                </a:lnTo>
                <a:lnTo>
                  <a:pt x="61003" y="5434"/>
                </a:lnTo>
                <a:lnTo>
                  <a:pt x="69244" y="3177"/>
                </a:lnTo>
                <a:lnTo>
                  <a:pt x="76643" y="1672"/>
                </a:lnTo>
                <a:lnTo>
                  <a:pt x="83480" y="669"/>
                </a:lnTo>
                <a:lnTo>
                  <a:pt x="89944" y="0"/>
                </a:lnTo>
                <a:lnTo>
                  <a:pt x="97110" y="507"/>
                </a:lnTo>
                <a:lnTo>
                  <a:pt x="104745" y="1797"/>
                </a:lnTo>
                <a:lnTo>
                  <a:pt x="112693" y="3610"/>
                </a:lnTo>
                <a:lnTo>
                  <a:pt x="119896" y="4819"/>
                </a:lnTo>
                <a:lnTo>
                  <a:pt x="126603" y="5624"/>
                </a:lnTo>
                <a:lnTo>
                  <a:pt x="132980" y="6162"/>
                </a:lnTo>
                <a:lnTo>
                  <a:pt x="138183" y="7472"/>
                </a:lnTo>
                <a:lnTo>
                  <a:pt x="146505" y="11468"/>
                </a:lnTo>
                <a:lnTo>
                  <a:pt x="153379" y="18959"/>
                </a:lnTo>
                <a:lnTo>
                  <a:pt x="156545" y="23624"/>
                </a:lnTo>
                <a:lnTo>
                  <a:pt x="157703" y="28638"/>
                </a:lnTo>
                <a:lnTo>
                  <a:pt x="157524" y="33887"/>
                </a:lnTo>
                <a:lnTo>
                  <a:pt x="156451" y="39291"/>
                </a:lnTo>
                <a:lnTo>
                  <a:pt x="154783" y="45751"/>
                </a:lnTo>
                <a:lnTo>
                  <a:pt x="152719" y="52915"/>
                </a:lnTo>
                <a:lnTo>
                  <a:pt x="150390" y="60549"/>
                </a:lnTo>
                <a:lnTo>
                  <a:pt x="150743" y="67542"/>
                </a:lnTo>
                <a:lnTo>
                  <a:pt x="152883" y="74110"/>
                </a:lnTo>
                <a:lnTo>
                  <a:pt x="156215" y="80393"/>
                </a:lnTo>
                <a:lnTo>
                  <a:pt x="155578" y="86488"/>
                </a:lnTo>
                <a:lnTo>
                  <a:pt x="152297" y="92455"/>
                </a:lnTo>
                <a:lnTo>
                  <a:pt x="147251" y="98339"/>
                </a:lnTo>
                <a:lnTo>
                  <a:pt x="142935" y="104166"/>
                </a:lnTo>
                <a:lnTo>
                  <a:pt x="139105" y="109956"/>
                </a:lnTo>
                <a:lnTo>
                  <a:pt x="135599" y="115721"/>
                </a:lnTo>
                <a:lnTo>
                  <a:pt x="131357" y="120517"/>
                </a:lnTo>
                <a:lnTo>
                  <a:pt x="126624" y="124666"/>
                </a:lnTo>
                <a:lnTo>
                  <a:pt x="121564" y="128385"/>
                </a:lnTo>
                <a:lnTo>
                  <a:pt x="116285" y="131817"/>
                </a:lnTo>
                <a:lnTo>
                  <a:pt x="110861" y="135057"/>
                </a:lnTo>
                <a:lnTo>
                  <a:pt x="105340" y="138170"/>
                </a:lnTo>
                <a:lnTo>
                  <a:pt x="96666" y="144169"/>
                </a:lnTo>
                <a:lnTo>
                  <a:pt x="85915" y="152815"/>
                </a:lnTo>
                <a:lnTo>
                  <a:pt x="85782" y="148372"/>
                </a:lnTo>
                <a:lnTo>
                  <a:pt x="86715" y="147046"/>
                </a:lnTo>
                <a:lnTo>
                  <a:pt x="88291" y="146163"/>
                </a:lnTo>
                <a:lnTo>
                  <a:pt x="93533" y="144229"/>
                </a:lnTo>
                <a:lnTo>
                  <a:pt x="102213" y="140194"/>
                </a:lnTo>
                <a:lnTo>
                  <a:pt x="107195" y="138737"/>
                </a:lnTo>
                <a:lnTo>
                  <a:pt x="112421" y="137766"/>
                </a:lnTo>
                <a:lnTo>
                  <a:pt x="117810" y="137118"/>
                </a:lnTo>
                <a:lnTo>
                  <a:pt x="125213" y="136687"/>
                </a:lnTo>
                <a:lnTo>
                  <a:pt x="143598" y="136207"/>
                </a:lnTo>
                <a:lnTo>
                  <a:pt x="151930" y="135127"/>
                </a:lnTo>
                <a:lnTo>
                  <a:pt x="159389" y="133454"/>
                </a:lnTo>
                <a:lnTo>
                  <a:pt x="166267" y="131386"/>
                </a:lnTo>
                <a:lnTo>
                  <a:pt x="174662" y="130007"/>
                </a:lnTo>
                <a:lnTo>
                  <a:pt x="184069" y="129089"/>
                </a:lnTo>
                <a:lnTo>
                  <a:pt x="194150" y="128476"/>
                </a:lnTo>
                <a:lnTo>
                  <a:pt x="203729" y="129020"/>
                </a:lnTo>
                <a:lnTo>
                  <a:pt x="212972" y="130335"/>
                </a:lnTo>
                <a:lnTo>
                  <a:pt x="221992" y="132165"/>
                </a:lnTo>
                <a:lnTo>
                  <a:pt x="229910" y="134337"/>
                </a:lnTo>
                <a:lnTo>
                  <a:pt x="237093" y="136737"/>
                </a:lnTo>
                <a:lnTo>
                  <a:pt x="243787" y="139290"/>
                </a:lnTo>
                <a:lnTo>
                  <a:pt x="250155" y="141944"/>
                </a:lnTo>
                <a:lnTo>
                  <a:pt x="256305" y="144666"/>
                </a:lnTo>
                <a:lnTo>
                  <a:pt x="262310" y="147434"/>
                </a:lnTo>
                <a:lnTo>
                  <a:pt x="267266" y="150231"/>
                </a:lnTo>
                <a:lnTo>
                  <a:pt x="275313" y="155879"/>
                </a:lnTo>
                <a:lnTo>
                  <a:pt x="277840" y="159671"/>
                </a:lnTo>
                <a:lnTo>
                  <a:pt x="280647" y="168965"/>
                </a:lnTo>
                <a:lnTo>
                  <a:pt x="281396" y="175062"/>
                </a:lnTo>
                <a:lnTo>
                  <a:pt x="281895" y="181985"/>
                </a:lnTo>
                <a:lnTo>
                  <a:pt x="282228" y="189458"/>
                </a:lnTo>
                <a:lnTo>
                  <a:pt x="281497" y="196344"/>
                </a:lnTo>
                <a:lnTo>
                  <a:pt x="280057" y="202841"/>
                </a:lnTo>
                <a:lnTo>
                  <a:pt x="278145" y="209077"/>
                </a:lnTo>
                <a:lnTo>
                  <a:pt x="274965" y="215139"/>
                </a:lnTo>
                <a:lnTo>
                  <a:pt x="270940" y="221085"/>
                </a:lnTo>
                <a:lnTo>
                  <a:pt x="266352" y="226955"/>
                </a:lnTo>
                <a:lnTo>
                  <a:pt x="262341" y="232773"/>
                </a:lnTo>
                <a:lnTo>
                  <a:pt x="258714" y="238556"/>
                </a:lnTo>
                <a:lnTo>
                  <a:pt x="255344" y="244317"/>
                </a:lnTo>
                <a:lnTo>
                  <a:pt x="251192" y="250062"/>
                </a:lnTo>
                <a:lnTo>
                  <a:pt x="246519" y="255797"/>
                </a:lnTo>
                <a:lnTo>
                  <a:pt x="241499" y="261526"/>
                </a:lnTo>
                <a:lnTo>
                  <a:pt x="236247" y="266298"/>
                </a:lnTo>
                <a:lnTo>
                  <a:pt x="230840" y="270431"/>
                </a:lnTo>
                <a:lnTo>
                  <a:pt x="225331" y="274139"/>
                </a:lnTo>
                <a:lnTo>
                  <a:pt x="219754" y="278516"/>
                </a:lnTo>
                <a:lnTo>
                  <a:pt x="214130" y="283340"/>
                </a:lnTo>
                <a:lnTo>
                  <a:pt x="208476" y="288460"/>
                </a:lnTo>
                <a:lnTo>
                  <a:pt x="202801" y="292826"/>
                </a:lnTo>
                <a:lnTo>
                  <a:pt x="197114" y="296689"/>
                </a:lnTo>
                <a:lnTo>
                  <a:pt x="191417" y="300217"/>
                </a:lnTo>
                <a:lnTo>
                  <a:pt x="186666" y="302569"/>
                </a:lnTo>
                <a:lnTo>
                  <a:pt x="178848" y="305182"/>
                </a:lnTo>
                <a:lnTo>
                  <a:pt x="172198" y="306344"/>
                </a:lnTo>
                <a:lnTo>
                  <a:pt x="165115" y="306860"/>
                </a:lnTo>
                <a:lnTo>
                  <a:pt x="155617" y="307089"/>
                </a:lnTo>
                <a:lnTo>
                  <a:pt x="133220" y="307268"/>
                </a:lnTo>
                <a:lnTo>
                  <a:pt x="131676" y="306317"/>
                </a:lnTo>
                <a:lnTo>
                  <a:pt x="130646" y="304731"/>
                </a:lnTo>
                <a:lnTo>
                  <a:pt x="128588" y="29870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37"/>
          <p:cNvSpPr/>
          <p:nvPr/>
        </p:nvSpPr>
        <p:spPr>
          <a:xfrm>
            <a:off x="1732260" y="3293291"/>
            <a:ext cx="216555" cy="350022"/>
          </a:xfrm>
          <a:custGeom>
            <a:avLst/>
            <a:gdLst/>
            <a:ahLst/>
            <a:cxnLst/>
            <a:rect l="0" t="0" r="0" b="0"/>
            <a:pathLst>
              <a:path w="216555" h="350022">
                <a:moveTo>
                  <a:pt x="190837" y="67129"/>
                </a:moveTo>
                <a:lnTo>
                  <a:pt x="190837" y="62578"/>
                </a:lnTo>
                <a:lnTo>
                  <a:pt x="189884" y="60285"/>
                </a:lnTo>
                <a:lnTo>
                  <a:pt x="183456" y="51528"/>
                </a:lnTo>
                <a:lnTo>
                  <a:pt x="182617" y="41339"/>
                </a:lnTo>
                <a:lnTo>
                  <a:pt x="181547" y="37553"/>
                </a:lnTo>
                <a:lnTo>
                  <a:pt x="175490" y="26722"/>
                </a:lnTo>
                <a:lnTo>
                  <a:pt x="170364" y="17102"/>
                </a:lnTo>
                <a:lnTo>
                  <a:pt x="167663" y="13775"/>
                </a:lnTo>
                <a:lnTo>
                  <a:pt x="164910" y="11557"/>
                </a:lnTo>
                <a:lnTo>
                  <a:pt x="159312" y="8140"/>
                </a:lnTo>
                <a:lnTo>
                  <a:pt x="153648" y="3446"/>
                </a:lnTo>
                <a:lnTo>
                  <a:pt x="149852" y="1814"/>
                </a:lnTo>
                <a:lnTo>
                  <a:pt x="145416" y="725"/>
                </a:lnTo>
                <a:lnTo>
                  <a:pt x="140554" y="0"/>
                </a:lnTo>
                <a:lnTo>
                  <a:pt x="135407" y="469"/>
                </a:lnTo>
                <a:lnTo>
                  <a:pt x="130072" y="1734"/>
                </a:lnTo>
                <a:lnTo>
                  <a:pt x="124609" y="3529"/>
                </a:lnTo>
                <a:lnTo>
                  <a:pt x="119063" y="5679"/>
                </a:lnTo>
                <a:lnTo>
                  <a:pt x="113460" y="8065"/>
                </a:lnTo>
                <a:lnTo>
                  <a:pt x="107820" y="10608"/>
                </a:lnTo>
                <a:lnTo>
                  <a:pt x="101202" y="13256"/>
                </a:lnTo>
                <a:lnTo>
                  <a:pt x="86229" y="18737"/>
                </a:lnTo>
                <a:lnTo>
                  <a:pt x="79189" y="22485"/>
                </a:lnTo>
                <a:lnTo>
                  <a:pt x="72590" y="26889"/>
                </a:lnTo>
                <a:lnTo>
                  <a:pt x="66286" y="31730"/>
                </a:lnTo>
                <a:lnTo>
                  <a:pt x="59225" y="36862"/>
                </a:lnTo>
                <a:lnTo>
                  <a:pt x="43760" y="47644"/>
                </a:lnTo>
                <a:lnTo>
                  <a:pt x="36589" y="53186"/>
                </a:lnTo>
                <a:lnTo>
                  <a:pt x="29902" y="58786"/>
                </a:lnTo>
                <a:lnTo>
                  <a:pt x="23539" y="64424"/>
                </a:lnTo>
                <a:lnTo>
                  <a:pt x="18345" y="71041"/>
                </a:lnTo>
                <a:lnTo>
                  <a:pt x="13930" y="78309"/>
                </a:lnTo>
                <a:lnTo>
                  <a:pt x="0" y="105955"/>
                </a:lnTo>
                <a:lnTo>
                  <a:pt x="747" y="112063"/>
                </a:lnTo>
                <a:lnTo>
                  <a:pt x="4103" y="118040"/>
                </a:lnTo>
                <a:lnTo>
                  <a:pt x="9198" y="123930"/>
                </a:lnTo>
                <a:lnTo>
                  <a:pt x="12594" y="129761"/>
                </a:lnTo>
                <a:lnTo>
                  <a:pt x="14858" y="135553"/>
                </a:lnTo>
                <a:lnTo>
                  <a:pt x="18327" y="146117"/>
                </a:lnTo>
                <a:lnTo>
                  <a:pt x="23043" y="153987"/>
                </a:lnTo>
                <a:lnTo>
                  <a:pt x="28314" y="160660"/>
                </a:lnTo>
                <a:lnTo>
                  <a:pt x="31054" y="163773"/>
                </a:lnTo>
                <a:lnTo>
                  <a:pt x="34785" y="166801"/>
                </a:lnTo>
                <a:lnTo>
                  <a:pt x="39177" y="169772"/>
                </a:lnTo>
                <a:lnTo>
                  <a:pt x="44010" y="172705"/>
                </a:lnTo>
                <a:lnTo>
                  <a:pt x="48185" y="173708"/>
                </a:lnTo>
                <a:lnTo>
                  <a:pt x="51921" y="173424"/>
                </a:lnTo>
                <a:lnTo>
                  <a:pt x="55364" y="172282"/>
                </a:lnTo>
                <a:lnTo>
                  <a:pt x="59564" y="171521"/>
                </a:lnTo>
                <a:lnTo>
                  <a:pt x="64269" y="171014"/>
                </a:lnTo>
                <a:lnTo>
                  <a:pt x="69311" y="170675"/>
                </a:lnTo>
                <a:lnTo>
                  <a:pt x="74577" y="168545"/>
                </a:lnTo>
                <a:lnTo>
                  <a:pt x="79993" y="165219"/>
                </a:lnTo>
                <a:lnTo>
                  <a:pt x="85508" y="161098"/>
                </a:lnTo>
                <a:lnTo>
                  <a:pt x="91090" y="156444"/>
                </a:lnTo>
                <a:lnTo>
                  <a:pt x="96717" y="151437"/>
                </a:lnTo>
                <a:lnTo>
                  <a:pt x="102373" y="146195"/>
                </a:lnTo>
                <a:lnTo>
                  <a:pt x="105191" y="141747"/>
                </a:lnTo>
                <a:lnTo>
                  <a:pt x="106117" y="137829"/>
                </a:lnTo>
                <a:lnTo>
                  <a:pt x="105782" y="134265"/>
                </a:lnTo>
                <a:lnTo>
                  <a:pt x="107464" y="129983"/>
                </a:lnTo>
                <a:lnTo>
                  <a:pt x="110490" y="125225"/>
                </a:lnTo>
                <a:lnTo>
                  <a:pt x="114412" y="120147"/>
                </a:lnTo>
                <a:lnTo>
                  <a:pt x="118932" y="114857"/>
                </a:lnTo>
                <a:lnTo>
                  <a:pt x="123850" y="109425"/>
                </a:lnTo>
                <a:lnTo>
                  <a:pt x="129034" y="103898"/>
                </a:lnTo>
                <a:lnTo>
                  <a:pt x="133443" y="98309"/>
                </a:lnTo>
                <a:lnTo>
                  <a:pt x="137334" y="92678"/>
                </a:lnTo>
                <a:lnTo>
                  <a:pt x="140881" y="87019"/>
                </a:lnTo>
                <a:lnTo>
                  <a:pt x="144198" y="81341"/>
                </a:lnTo>
                <a:lnTo>
                  <a:pt x="147362" y="75651"/>
                </a:lnTo>
                <a:lnTo>
                  <a:pt x="153417" y="65202"/>
                </a:lnTo>
                <a:lnTo>
                  <a:pt x="159283" y="57382"/>
                </a:lnTo>
                <a:lnTo>
                  <a:pt x="161229" y="53011"/>
                </a:lnTo>
                <a:lnTo>
                  <a:pt x="163390" y="43074"/>
                </a:lnTo>
                <a:lnTo>
                  <a:pt x="164351" y="34848"/>
                </a:lnTo>
                <a:lnTo>
                  <a:pt x="165018" y="24707"/>
                </a:lnTo>
                <a:lnTo>
                  <a:pt x="165116" y="16101"/>
                </a:lnTo>
                <a:lnTo>
                  <a:pt x="165119" y="40647"/>
                </a:lnTo>
                <a:lnTo>
                  <a:pt x="166072" y="44712"/>
                </a:lnTo>
                <a:lnTo>
                  <a:pt x="169671" y="51768"/>
                </a:lnTo>
                <a:lnTo>
                  <a:pt x="171905" y="60619"/>
                </a:lnTo>
                <a:lnTo>
                  <a:pt x="172898" y="70903"/>
                </a:lnTo>
                <a:lnTo>
                  <a:pt x="173339" y="81823"/>
                </a:lnTo>
                <a:lnTo>
                  <a:pt x="173587" y="103233"/>
                </a:lnTo>
                <a:lnTo>
                  <a:pt x="177432" y="110248"/>
                </a:lnTo>
                <a:lnTo>
                  <a:pt x="183805" y="116830"/>
                </a:lnTo>
                <a:lnTo>
                  <a:pt x="191864" y="123123"/>
                </a:lnTo>
                <a:lnTo>
                  <a:pt x="197237" y="130176"/>
                </a:lnTo>
                <a:lnTo>
                  <a:pt x="200818" y="137735"/>
                </a:lnTo>
                <a:lnTo>
                  <a:pt x="203206" y="145632"/>
                </a:lnTo>
                <a:lnTo>
                  <a:pt x="204798" y="153754"/>
                </a:lnTo>
                <a:lnTo>
                  <a:pt x="205859" y="162026"/>
                </a:lnTo>
                <a:lnTo>
                  <a:pt x="206567" y="170399"/>
                </a:lnTo>
                <a:lnTo>
                  <a:pt x="207039" y="178838"/>
                </a:lnTo>
                <a:lnTo>
                  <a:pt x="207563" y="195835"/>
                </a:lnTo>
                <a:lnTo>
                  <a:pt x="207927" y="238594"/>
                </a:lnTo>
                <a:lnTo>
                  <a:pt x="207982" y="349497"/>
                </a:lnTo>
                <a:lnTo>
                  <a:pt x="213873" y="349918"/>
                </a:lnTo>
                <a:lnTo>
                  <a:pt x="216554" y="35002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38"/>
          <p:cNvSpPr/>
          <p:nvPr/>
        </p:nvSpPr>
        <p:spPr>
          <a:xfrm>
            <a:off x="2000354" y="3286977"/>
            <a:ext cx="265420" cy="347764"/>
          </a:xfrm>
          <a:custGeom>
            <a:avLst/>
            <a:gdLst/>
            <a:ahLst/>
            <a:cxnLst/>
            <a:rect l="0" t="0" r="0" b="0"/>
            <a:pathLst>
              <a:path w="265420" h="347764">
                <a:moveTo>
                  <a:pt x="8468" y="39152"/>
                </a:moveTo>
                <a:lnTo>
                  <a:pt x="0" y="39152"/>
                </a:lnTo>
                <a:lnTo>
                  <a:pt x="4477" y="34602"/>
                </a:lnTo>
                <a:lnTo>
                  <a:pt x="6760" y="33261"/>
                </a:lnTo>
                <a:lnTo>
                  <a:pt x="11836" y="31772"/>
                </a:lnTo>
                <a:lnTo>
                  <a:pt x="20050" y="30933"/>
                </a:lnTo>
                <a:lnTo>
                  <a:pt x="28220" y="30737"/>
                </a:lnTo>
                <a:lnTo>
                  <a:pt x="33066" y="30685"/>
                </a:lnTo>
                <a:lnTo>
                  <a:pt x="38202" y="29698"/>
                </a:lnTo>
                <a:lnTo>
                  <a:pt x="43530" y="28087"/>
                </a:lnTo>
                <a:lnTo>
                  <a:pt x="48988" y="26060"/>
                </a:lnTo>
                <a:lnTo>
                  <a:pt x="54531" y="24709"/>
                </a:lnTo>
                <a:lnTo>
                  <a:pt x="60132" y="23809"/>
                </a:lnTo>
                <a:lnTo>
                  <a:pt x="65771" y="23208"/>
                </a:lnTo>
                <a:lnTo>
                  <a:pt x="71435" y="22808"/>
                </a:lnTo>
                <a:lnTo>
                  <a:pt x="77116" y="22541"/>
                </a:lnTo>
                <a:lnTo>
                  <a:pt x="82808" y="22364"/>
                </a:lnTo>
                <a:lnTo>
                  <a:pt x="88508" y="21292"/>
                </a:lnTo>
                <a:lnTo>
                  <a:pt x="94213" y="19626"/>
                </a:lnTo>
                <a:lnTo>
                  <a:pt x="99921" y="17562"/>
                </a:lnTo>
                <a:lnTo>
                  <a:pt x="105632" y="16186"/>
                </a:lnTo>
                <a:lnTo>
                  <a:pt x="111344" y="15269"/>
                </a:lnTo>
                <a:lnTo>
                  <a:pt x="117057" y="14658"/>
                </a:lnTo>
                <a:lnTo>
                  <a:pt x="123723" y="13298"/>
                </a:lnTo>
                <a:lnTo>
                  <a:pt x="131025" y="11439"/>
                </a:lnTo>
                <a:lnTo>
                  <a:pt x="138750" y="9246"/>
                </a:lnTo>
                <a:lnTo>
                  <a:pt x="144853" y="7785"/>
                </a:lnTo>
                <a:lnTo>
                  <a:pt x="149874" y="6811"/>
                </a:lnTo>
                <a:lnTo>
                  <a:pt x="154173" y="6161"/>
                </a:lnTo>
                <a:lnTo>
                  <a:pt x="158945" y="5728"/>
                </a:lnTo>
                <a:lnTo>
                  <a:pt x="164031" y="5440"/>
                </a:lnTo>
                <a:lnTo>
                  <a:pt x="169327" y="5248"/>
                </a:lnTo>
                <a:lnTo>
                  <a:pt x="173809" y="4167"/>
                </a:lnTo>
                <a:lnTo>
                  <a:pt x="181331" y="426"/>
                </a:lnTo>
                <a:lnTo>
                  <a:pt x="184669" y="0"/>
                </a:lnTo>
                <a:lnTo>
                  <a:pt x="187848" y="668"/>
                </a:lnTo>
                <a:lnTo>
                  <a:pt x="193920" y="2998"/>
                </a:lnTo>
                <a:lnTo>
                  <a:pt x="199794" y="4034"/>
                </a:lnTo>
                <a:lnTo>
                  <a:pt x="205579" y="4494"/>
                </a:lnTo>
                <a:lnTo>
                  <a:pt x="208455" y="4617"/>
                </a:lnTo>
                <a:lnTo>
                  <a:pt x="210373" y="5652"/>
                </a:lnTo>
                <a:lnTo>
                  <a:pt x="211651" y="7294"/>
                </a:lnTo>
                <a:lnTo>
                  <a:pt x="212503" y="9341"/>
                </a:lnTo>
                <a:lnTo>
                  <a:pt x="219763" y="19470"/>
                </a:lnTo>
                <a:lnTo>
                  <a:pt x="222839" y="27817"/>
                </a:lnTo>
                <a:lnTo>
                  <a:pt x="228407" y="36323"/>
                </a:lnTo>
                <a:lnTo>
                  <a:pt x="231433" y="45828"/>
                </a:lnTo>
                <a:lnTo>
                  <a:pt x="235516" y="55137"/>
                </a:lnTo>
                <a:lnTo>
                  <a:pt x="237966" y="65624"/>
                </a:lnTo>
                <a:lnTo>
                  <a:pt x="238619" y="71088"/>
                </a:lnTo>
                <a:lnTo>
                  <a:pt x="239055" y="77588"/>
                </a:lnTo>
                <a:lnTo>
                  <a:pt x="239345" y="84779"/>
                </a:lnTo>
                <a:lnTo>
                  <a:pt x="239754" y="106012"/>
                </a:lnTo>
                <a:lnTo>
                  <a:pt x="239811" y="112300"/>
                </a:lnTo>
                <a:lnTo>
                  <a:pt x="243659" y="119350"/>
                </a:lnTo>
                <a:lnTo>
                  <a:pt x="250034" y="126908"/>
                </a:lnTo>
                <a:lnTo>
                  <a:pt x="258095" y="134804"/>
                </a:lnTo>
                <a:lnTo>
                  <a:pt x="262516" y="142925"/>
                </a:lnTo>
                <a:lnTo>
                  <a:pt x="264511" y="151196"/>
                </a:lnTo>
                <a:lnTo>
                  <a:pt x="264888" y="159569"/>
                </a:lnTo>
                <a:lnTo>
                  <a:pt x="265308" y="176491"/>
                </a:lnTo>
                <a:lnTo>
                  <a:pt x="265419" y="185004"/>
                </a:lnTo>
                <a:lnTo>
                  <a:pt x="264541" y="193537"/>
                </a:lnTo>
                <a:lnTo>
                  <a:pt x="263003" y="202083"/>
                </a:lnTo>
                <a:lnTo>
                  <a:pt x="261026" y="210638"/>
                </a:lnTo>
                <a:lnTo>
                  <a:pt x="258755" y="219199"/>
                </a:lnTo>
                <a:lnTo>
                  <a:pt x="253692" y="236331"/>
                </a:lnTo>
                <a:lnTo>
                  <a:pt x="245486" y="262041"/>
                </a:lnTo>
                <a:lnTo>
                  <a:pt x="242680" y="269660"/>
                </a:lnTo>
                <a:lnTo>
                  <a:pt x="239857" y="276644"/>
                </a:lnTo>
                <a:lnTo>
                  <a:pt x="237022" y="283205"/>
                </a:lnTo>
                <a:lnTo>
                  <a:pt x="231333" y="295576"/>
                </a:lnTo>
                <a:lnTo>
                  <a:pt x="228482" y="301541"/>
                </a:lnTo>
                <a:lnTo>
                  <a:pt x="226581" y="307423"/>
                </a:lnTo>
                <a:lnTo>
                  <a:pt x="225314" y="313250"/>
                </a:lnTo>
                <a:lnTo>
                  <a:pt x="224470" y="319039"/>
                </a:lnTo>
                <a:lnTo>
                  <a:pt x="220991" y="328012"/>
                </a:lnTo>
                <a:lnTo>
                  <a:pt x="217223" y="335174"/>
                </a:lnTo>
                <a:lnTo>
                  <a:pt x="214605" y="345917"/>
                </a:lnTo>
                <a:lnTo>
                  <a:pt x="214208" y="34776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39"/>
          <p:cNvSpPr/>
          <p:nvPr/>
        </p:nvSpPr>
        <p:spPr>
          <a:xfrm>
            <a:off x="2617469" y="3446145"/>
            <a:ext cx="265749" cy="17146"/>
          </a:xfrm>
          <a:custGeom>
            <a:avLst/>
            <a:gdLst/>
            <a:ahLst/>
            <a:cxnLst/>
            <a:rect l="0" t="0" r="0" b="0"/>
            <a:pathLst>
              <a:path w="265749" h="17146">
                <a:moveTo>
                  <a:pt x="0" y="17145"/>
                </a:moveTo>
                <a:lnTo>
                  <a:pt x="17321" y="17145"/>
                </a:lnTo>
                <a:lnTo>
                  <a:pt x="22025" y="16192"/>
                </a:lnTo>
                <a:lnTo>
                  <a:pt x="27066" y="14605"/>
                </a:lnTo>
                <a:lnTo>
                  <a:pt x="32332" y="12594"/>
                </a:lnTo>
                <a:lnTo>
                  <a:pt x="38700" y="11253"/>
                </a:lnTo>
                <a:lnTo>
                  <a:pt x="45802" y="10359"/>
                </a:lnTo>
                <a:lnTo>
                  <a:pt x="53395" y="9764"/>
                </a:lnTo>
                <a:lnTo>
                  <a:pt x="61314" y="9366"/>
                </a:lnTo>
                <a:lnTo>
                  <a:pt x="77734" y="8925"/>
                </a:lnTo>
                <a:lnTo>
                  <a:pt x="87065" y="7855"/>
                </a:lnTo>
                <a:lnTo>
                  <a:pt x="97096" y="6189"/>
                </a:lnTo>
                <a:lnTo>
                  <a:pt x="107593" y="4126"/>
                </a:lnTo>
                <a:lnTo>
                  <a:pt x="117449" y="2751"/>
                </a:lnTo>
                <a:lnTo>
                  <a:pt x="126877" y="1834"/>
                </a:lnTo>
                <a:lnTo>
                  <a:pt x="136020" y="1222"/>
                </a:lnTo>
                <a:lnTo>
                  <a:pt x="144973" y="815"/>
                </a:lnTo>
                <a:lnTo>
                  <a:pt x="162540" y="362"/>
                </a:lnTo>
                <a:lnTo>
                  <a:pt x="206902" y="31"/>
                </a:lnTo>
                <a:lnTo>
                  <a:pt x="265748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40"/>
          <p:cNvSpPr/>
          <p:nvPr/>
        </p:nvSpPr>
        <p:spPr>
          <a:xfrm>
            <a:off x="2591752" y="3514725"/>
            <a:ext cx="368618" cy="60008"/>
          </a:xfrm>
          <a:custGeom>
            <a:avLst/>
            <a:gdLst/>
            <a:ahLst/>
            <a:cxnLst/>
            <a:rect l="0" t="0" r="0" b="0"/>
            <a:pathLst>
              <a:path w="368618" h="60008">
                <a:moveTo>
                  <a:pt x="0" y="60007"/>
                </a:moveTo>
                <a:lnTo>
                  <a:pt x="12770" y="60007"/>
                </a:lnTo>
                <a:lnTo>
                  <a:pt x="16133" y="59054"/>
                </a:lnTo>
                <a:lnTo>
                  <a:pt x="20281" y="57467"/>
                </a:lnTo>
                <a:lnTo>
                  <a:pt x="24950" y="55456"/>
                </a:lnTo>
                <a:lnTo>
                  <a:pt x="35219" y="50682"/>
                </a:lnTo>
                <a:lnTo>
                  <a:pt x="40624" y="48076"/>
                </a:lnTo>
                <a:lnTo>
                  <a:pt x="47085" y="46338"/>
                </a:lnTo>
                <a:lnTo>
                  <a:pt x="54250" y="45179"/>
                </a:lnTo>
                <a:lnTo>
                  <a:pt x="61884" y="44407"/>
                </a:lnTo>
                <a:lnTo>
                  <a:pt x="69831" y="42940"/>
                </a:lnTo>
                <a:lnTo>
                  <a:pt x="77987" y="41009"/>
                </a:lnTo>
                <a:lnTo>
                  <a:pt x="86281" y="38769"/>
                </a:lnTo>
                <a:lnTo>
                  <a:pt x="103117" y="33740"/>
                </a:lnTo>
                <a:lnTo>
                  <a:pt x="111607" y="31066"/>
                </a:lnTo>
                <a:lnTo>
                  <a:pt x="121077" y="29283"/>
                </a:lnTo>
                <a:lnTo>
                  <a:pt x="131201" y="28094"/>
                </a:lnTo>
                <a:lnTo>
                  <a:pt x="141760" y="27302"/>
                </a:lnTo>
                <a:lnTo>
                  <a:pt x="151656" y="25821"/>
                </a:lnTo>
                <a:lnTo>
                  <a:pt x="161112" y="23882"/>
                </a:lnTo>
                <a:lnTo>
                  <a:pt x="170273" y="21636"/>
                </a:lnTo>
                <a:lnTo>
                  <a:pt x="179238" y="20139"/>
                </a:lnTo>
                <a:lnTo>
                  <a:pt x="188072" y="19141"/>
                </a:lnTo>
                <a:lnTo>
                  <a:pt x="196819" y="18476"/>
                </a:lnTo>
                <a:lnTo>
                  <a:pt x="206460" y="17079"/>
                </a:lnTo>
                <a:lnTo>
                  <a:pt x="216698" y="15196"/>
                </a:lnTo>
                <a:lnTo>
                  <a:pt x="227332" y="12988"/>
                </a:lnTo>
                <a:lnTo>
                  <a:pt x="237280" y="11516"/>
                </a:lnTo>
                <a:lnTo>
                  <a:pt x="246769" y="10535"/>
                </a:lnTo>
                <a:lnTo>
                  <a:pt x="255953" y="9881"/>
                </a:lnTo>
                <a:lnTo>
                  <a:pt x="263980" y="9444"/>
                </a:lnTo>
                <a:lnTo>
                  <a:pt x="277979" y="8960"/>
                </a:lnTo>
                <a:lnTo>
                  <a:pt x="309333" y="8649"/>
                </a:lnTo>
                <a:lnTo>
                  <a:pt x="347017" y="8582"/>
                </a:lnTo>
                <a:lnTo>
                  <a:pt x="352312" y="7626"/>
                </a:lnTo>
                <a:lnTo>
                  <a:pt x="356795" y="6036"/>
                </a:lnTo>
                <a:lnTo>
                  <a:pt x="368617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41"/>
          <p:cNvSpPr/>
          <p:nvPr/>
        </p:nvSpPr>
        <p:spPr>
          <a:xfrm>
            <a:off x="3003232" y="3327362"/>
            <a:ext cx="259627" cy="281661"/>
          </a:xfrm>
          <a:custGeom>
            <a:avLst/>
            <a:gdLst/>
            <a:ahLst/>
            <a:cxnLst/>
            <a:rect l="0" t="0" r="0" b="0"/>
            <a:pathLst>
              <a:path w="259627" h="281661">
                <a:moveTo>
                  <a:pt x="0" y="33058"/>
                </a:moveTo>
                <a:lnTo>
                  <a:pt x="12770" y="33058"/>
                </a:lnTo>
                <a:lnTo>
                  <a:pt x="15181" y="32105"/>
                </a:lnTo>
                <a:lnTo>
                  <a:pt x="20400" y="28507"/>
                </a:lnTo>
                <a:lnTo>
                  <a:pt x="24077" y="27166"/>
                </a:lnTo>
                <a:lnTo>
                  <a:pt x="28434" y="26272"/>
                </a:lnTo>
                <a:lnTo>
                  <a:pt x="33244" y="25677"/>
                </a:lnTo>
                <a:lnTo>
                  <a:pt x="38355" y="25280"/>
                </a:lnTo>
                <a:lnTo>
                  <a:pt x="43667" y="25015"/>
                </a:lnTo>
                <a:lnTo>
                  <a:pt x="49114" y="24838"/>
                </a:lnTo>
                <a:lnTo>
                  <a:pt x="54650" y="23768"/>
                </a:lnTo>
                <a:lnTo>
                  <a:pt x="60246" y="22102"/>
                </a:lnTo>
                <a:lnTo>
                  <a:pt x="72496" y="17711"/>
                </a:lnTo>
                <a:lnTo>
                  <a:pt x="87465" y="12584"/>
                </a:lnTo>
                <a:lnTo>
                  <a:pt x="95458" y="10836"/>
                </a:lnTo>
                <a:lnTo>
                  <a:pt x="103644" y="9671"/>
                </a:lnTo>
                <a:lnTo>
                  <a:pt x="111958" y="8894"/>
                </a:lnTo>
                <a:lnTo>
                  <a:pt x="120359" y="8376"/>
                </a:lnTo>
                <a:lnTo>
                  <a:pt x="137313" y="7801"/>
                </a:lnTo>
                <a:lnTo>
                  <a:pt x="145834" y="6695"/>
                </a:lnTo>
                <a:lnTo>
                  <a:pt x="154373" y="5005"/>
                </a:lnTo>
                <a:lnTo>
                  <a:pt x="162923" y="2926"/>
                </a:lnTo>
                <a:lnTo>
                  <a:pt x="171480" y="1540"/>
                </a:lnTo>
                <a:lnTo>
                  <a:pt x="180043" y="616"/>
                </a:lnTo>
                <a:lnTo>
                  <a:pt x="188608" y="0"/>
                </a:lnTo>
                <a:lnTo>
                  <a:pt x="195271" y="542"/>
                </a:lnTo>
                <a:lnTo>
                  <a:pt x="200666" y="1855"/>
                </a:lnTo>
                <a:lnTo>
                  <a:pt x="205215" y="3683"/>
                </a:lnTo>
                <a:lnTo>
                  <a:pt x="210152" y="4902"/>
                </a:lnTo>
                <a:lnTo>
                  <a:pt x="215349" y="5715"/>
                </a:lnTo>
                <a:lnTo>
                  <a:pt x="220719" y="6257"/>
                </a:lnTo>
                <a:lnTo>
                  <a:pt x="225251" y="7570"/>
                </a:lnTo>
                <a:lnTo>
                  <a:pt x="232826" y="11570"/>
                </a:lnTo>
                <a:lnTo>
                  <a:pt x="239368" y="16523"/>
                </a:lnTo>
                <a:lnTo>
                  <a:pt x="242447" y="19177"/>
                </a:lnTo>
                <a:lnTo>
                  <a:pt x="244499" y="21899"/>
                </a:lnTo>
                <a:lnTo>
                  <a:pt x="246778" y="27463"/>
                </a:lnTo>
                <a:lnTo>
                  <a:pt x="247792" y="35651"/>
                </a:lnTo>
                <a:lnTo>
                  <a:pt x="248062" y="40502"/>
                </a:lnTo>
                <a:lnTo>
                  <a:pt x="248362" y="50971"/>
                </a:lnTo>
                <a:lnTo>
                  <a:pt x="248555" y="77765"/>
                </a:lnTo>
                <a:lnTo>
                  <a:pt x="250476" y="84770"/>
                </a:lnTo>
                <a:lnTo>
                  <a:pt x="253661" y="91345"/>
                </a:lnTo>
                <a:lnTo>
                  <a:pt x="257690" y="97633"/>
                </a:lnTo>
                <a:lnTo>
                  <a:pt x="259423" y="104683"/>
                </a:lnTo>
                <a:lnTo>
                  <a:pt x="259626" y="112240"/>
                </a:lnTo>
                <a:lnTo>
                  <a:pt x="258809" y="120136"/>
                </a:lnTo>
                <a:lnTo>
                  <a:pt x="256360" y="128257"/>
                </a:lnTo>
                <a:lnTo>
                  <a:pt x="252821" y="136529"/>
                </a:lnTo>
                <a:lnTo>
                  <a:pt x="248557" y="144901"/>
                </a:lnTo>
                <a:lnTo>
                  <a:pt x="244762" y="153340"/>
                </a:lnTo>
                <a:lnTo>
                  <a:pt x="241280" y="161823"/>
                </a:lnTo>
                <a:lnTo>
                  <a:pt x="238006" y="170336"/>
                </a:lnTo>
                <a:lnTo>
                  <a:pt x="234871" y="177917"/>
                </a:lnTo>
                <a:lnTo>
                  <a:pt x="231828" y="184875"/>
                </a:lnTo>
                <a:lnTo>
                  <a:pt x="228847" y="191420"/>
                </a:lnTo>
                <a:lnTo>
                  <a:pt x="225907" y="198640"/>
                </a:lnTo>
                <a:lnTo>
                  <a:pt x="222995" y="206311"/>
                </a:lnTo>
                <a:lnTo>
                  <a:pt x="220101" y="214282"/>
                </a:lnTo>
                <a:lnTo>
                  <a:pt x="217219" y="220549"/>
                </a:lnTo>
                <a:lnTo>
                  <a:pt x="214345" y="225679"/>
                </a:lnTo>
                <a:lnTo>
                  <a:pt x="211477" y="230052"/>
                </a:lnTo>
                <a:lnTo>
                  <a:pt x="208612" y="234872"/>
                </a:lnTo>
                <a:lnTo>
                  <a:pt x="205750" y="239991"/>
                </a:lnTo>
                <a:lnTo>
                  <a:pt x="202889" y="245308"/>
                </a:lnTo>
                <a:lnTo>
                  <a:pt x="199710" y="253756"/>
                </a:lnTo>
                <a:lnTo>
                  <a:pt x="198298" y="260686"/>
                </a:lnTo>
                <a:lnTo>
                  <a:pt x="197670" y="266941"/>
                </a:lnTo>
                <a:lnTo>
                  <a:pt x="197391" y="272896"/>
                </a:lnTo>
                <a:lnTo>
                  <a:pt x="197168" y="28166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42"/>
          <p:cNvSpPr/>
          <p:nvPr/>
        </p:nvSpPr>
        <p:spPr>
          <a:xfrm>
            <a:off x="3397567" y="3566160"/>
            <a:ext cx="8573" cy="17145"/>
          </a:xfrm>
          <a:custGeom>
            <a:avLst/>
            <a:gdLst/>
            <a:ahLst/>
            <a:cxnLst/>
            <a:rect l="0" t="0" r="0" b="0"/>
            <a:pathLst>
              <a:path w="8573" h="17145">
                <a:moveTo>
                  <a:pt x="0" y="17144"/>
                </a:moveTo>
                <a:lnTo>
                  <a:pt x="0" y="8603"/>
                </a:lnTo>
                <a:lnTo>
                  <a:pt x="4551" y="8581"/>
                </a:lnTo>
                <a:lnTo>
                  <a:pt x="5891" y="7626"/>
                </a:lnTo>
                <a:lnTo>
                  <a:pt x="6785" y="6036"/>
                </a:lnTo>
                <a:lnTo>
                  <a:pt x="8572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43"/>
          <p:cNvSpPr/>
          <p:nvPr/>
        </p:nvSpPr>
        <p:spPr>
          <a:xfrm>
            <a:off x="3457575" y="3360847"/>
            <a:ext cx="300038" cy="205314"/>
          </a:xfrm>
          <a:custGeom>
            <a:avLst/>
            <a:gdLst/>
            <a:ahLst/>
            <a:cxnLst/>
            <a:rect l="0" t="0" r="0" b="0"/>
            <a:pathLst>
              <a:path w="300038" h="205314">
                <a:moveTo>
                  <a:pt x="0" y="59580"/>
                </a:moveTo>
                <a:lnTo>
                  <a:pt x="0" y="47648"/>
                </a:lnTo>
                <a:lnTo>
                  <a:pt x="952" y="45910"/>
                </a:lnTo>
                <a:lnTo>
                  <a:pt x="2539" y="44752"/>
                </a:lnTo>
                <a:lnTo>
                  <a:pt x="11865" y="40582"/>
                </a:lnTo>
                <a:lnTo>
                  <a:pt x="20513" y="35896"/>
                </a:lnTo>
                <a:lnTo>
                  <a:pt x="27532" y="30639"/>
                </a:lnTo>
                <a:lnTo>
                  <a:pt x="31689" y="26951"/>
                </a:lnTo>
                <a:lnTo>
                  <a:pt x="41389" y="17773"/>
                </a:lnTo>
                <a:lnTo>
                  <a:pt x="46642" y="14564"/>
                </a:lnTo>
                <a:lnTo>
                  <a:pt x="52050" y="12424"/>
                </a:lnTo>
                <a:lnTo>
                  <a:pt x="57560" y="10998"/>
                </a:lnTo>
                <a:lnTo>
                  <a:pt x="63138" y="9094"/>
                </a:lnTo>
                <a:lnTo>
                  <a:pt x="68762" y="6873"/>
                </a:lnTo>
                <a:lnTo>
                  <a:pt x="74416" y="4440"/>
                </a:lnTo>
                <a:lnTo>
                  <a:pt x="80090" y="2817"/>
                </a:lnTo>
                <a:lnTo>
                  <a:pt x="85778" y="1736"/>
                </a:lnTo>
                <a:lnTo>
                  <a:pt x="91475" y="1015"/>
                </a:lnTo>
                <a:lnTo>
                  <a:pt x="97178" y="534"/>
                </a:lnTo>
                <a:lnTo>
                  <a:pt x="102886" y="214"/>
                </a:lnTo>
                <a:lnTo>
                  <a:pt x="108595" y="0"/>
                </a:lnTo>
                <a:lnTo>
                  <a:pt x="114306" y="810"/>
                </a:lnTo>
                <a:lnTo>
                  <a:pt x="120019" y="2303"/>
                </a:lnTo>
                <a:lnTo>
                  <a:pt x="125733" y="4250"/>
                </a:lnTo>
                <a:lnTo>
                  <a:pt x="134621" y="6414"/>
                </a:lnTo>
                <a:lnTo>
                  <a:pt x="138325" y="6991"/>
                </a:lnTo>
                <a:lnTo>
                  <a:pt x="147520" y="12712"/>
                </a:lnTo>
                <a:lnTo>
                  <a:pt x="152639" y="16905"/>
                </a:lnTo>
                <a:lnTo>
                  <a:pt x="157004" y="20652"/>
                </a:lnTo>
                <a:lnTo>
                  <a:pt x="160867" y="24103"/>
                </a:lnTo>
                <a:lnTo>
                  <a:pt x="164394" y="27357"/>
                </a:lnTo>
                <a:lnTo>
                  <a:pt x="166746" y="30478"/>
                </a:lnTo>
                <a:lnTo>
                  <a:pt x="169359" y="36486"/>
                </a:lnTo>
                <a:lnTo>
                  <a:pt x="170056" y="40374"/>
                </a:lnTo>
                <a:lnTo>
                  <a:pt x="170520" y="44871"/>
                </a:lnTo>
                <a:lnTo>
                  <a:pt x="170830" y="49774"/>
                </a:lnTo>
                <a:lnTo>
                  <a:pt x="172942" y="54948"/>
                </a:lnTo>
                <a:lnTo>
                  <a:pt x="176254" y="60302"/>
                </a:lnTo>
                <a:lnTo>
                  <a:pt x="180368" y="65776"/>
                </a:lnTo>
                <a:lnTo>
                  <a:pt x="182157" y="71331"/>
                </a:lnTo>
                <a:lnTo>
                  <a:pt x="182398" y="76939"/>
                </a:lnTo>
                <a:lnTo>
                  <a:pt x="181606" y="82583"/>
                </a:lnTo>
                <a:lnTo>
                  <a:pt x="180126" y="88250"/>
                </a:lnTo>
                <a:lnTo>
                  <a:pt x="178186" y="93933"/>
                </a:lnTo>
                <a:lnTo>
                  <a:pt x="175941" y="99627"/>
                </a:lnTo>
                <a:lnTo>
                  <a:pt x="170906" y="113574"/>
                </a:lnTo>
                <a:lnTo>
                  <a:pt x="168230" y="121293"/>
                </a:lnTo>
                <a:lnTo>
                  <a:pt x="164540" y="127393"/>
                </a:lnTo>
                <a:lnTo>
                  <a:pt x="160176" y="132411"/>
                </a:lnTo>
                <a:lnTo>
                  <a:pt x="155361" y="136709"/>
                </a:lnTo>
                <a:lnTo>
                  <a:pt x="144931" y="146564"/>
                </a:lnTo>
                <a:lnTo>
                  <a:pt x="100500" y="190545"/>
                </a:lnTo>
                <a:lnTo>
                  <a:pt x="97480" y="192610"/>
                </a:lnTo>
                <a:lnTo>
                  <a:pt x="88329" y="195925"/>
                </a:lnTo>
                <a:lnTo>
                  <a:pt x="86239" y="196579"/>
                </a:lnTo>
                <a:lnTo>
                  <a:pt x="85826" y="202600"/>
                </a:lnTo>
                <a:lnTo>
                  <a:pt x="85770" y="204107"/>
                </a:lnTo>
                <a:lnTo>
                  <a:pt x="86707" y="204509"/>
                </a:lnTo>
                <a:lnTo>
                  <a:pt x="95056" y="205154"/>
                </a:lnTo>
                <a:lnTo>
                  <a:pt x="103094" y="205265"/>
                </a:lnTo>
                <a:lnTo>
                  <a:pt x="190053" y="205313"/>
                </a:lnTo>
                <a:lnTo>
                  <a:pt x="197187" y="204360"/>
                </a:lnTo>
                <a:lnTo>
                  <a:pt x="203848" y="202773"/>
                </a:lnTo>
                <a:lnTo>
                  <a:pt x="210193" y="200762"/>
                </a:lnTo>
                <a:lnTo>
                  <a:pt x="217281" y="199421"/>
                </a:lnTo>
                <a:lnTo>
                  <a:pt x="224864" y="198527"/>
                </a:lnTo>
                <a:lnTo>
                  <a:pt x="232776" y="197932"/>
                </a:lnTo>
                <a:lnTo>
                  <a:pt x="240909" y="196582"/>
                </a:lnTo>
                <a:lnTo>
                  <a:pt x="249189" y="194730"/>
                </a:lnTo>
                <a:lnTo>
                  <a:pt x="257565" y="192542"/>
                </a:lnTo>
                <a:lnTo>
                  <a:pt x="265055" y="191084"/>
                </a:lnTo>
                <a:lnTo>
                  <a:pt x="271953" y="190112"/>
                </a:lnTo>
                <a:lnTo>
                  <a:pt x="278457" y="189464"/>
                </a:lnTo>
                <a:lnTo>
                  <a:pt x="283745" y="188079"/>
                </a:lnTo>
                <a:lnTo>
                  <a:pt x="288224" y="186204"/>
                </a:lnTo>
                <a:lnTo>
                  <a:pt x="300037" y="17959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44"/>
          <p:cNvSpPr/>
          <p:nvPr/>
        </p:nvSpPr>
        <p:spPr>
          <a:xfrm>
            <a:off x="3774757" y="3326129"/>
            <a:ext cx="205741" cy="342901"/>
          </a:xfrm>
          <a:custGeom>
            <a:avLst/>
            <a:gdLst/>
            <a:ahLst/>
            <a:cxnLst/>
            <a:rect l="0" t="0" r="0" b="0"/>
            <a:pathLst>
              <a:path w="205741" h="342901">
                <a:moveTo>
                  <a:pt x="205740" y="0"/>
                </a:moveTo>
                <a:lnTo>
                  <a:pt x="197521" y="0"/>
                </a:lnTo>
                <a:lnTo>
                  <a:pt x="197188" y="9684"/>
                </a:lnTo>
                <a:lnTo>
                  <a:pt x="197177" y="17321"/>
                </a:lnTo>
                <a:lnTo>
                  <a:pt x="195269" y="21073"/>
                </a:lnTo>
                <a:lnTo>
                  <a:pt x="192092" y="24526"/>
                </a:lnTo>
                <a:lnTo>
                  <a:pt x="188068" y="27781"/>
                </a:lnTo>
                <a:lnTo>
                  <a:pt x="184434" y="31856"/>
                </a:lnTo>
                <a:lnTo>
                  <a:pt x="181058" y="36477"/>
                </a:lnTo>
                <a:lnTo>
                  <a:pt x="164246" y="62133"/>
                </a:lnTo>
                <a:lnTo>
                  <a:pt x="160933" y="69997"/>
                </a:lnTo>
                <a:lnTo>
                  <a:pt x="158724" y="78098"/>
                </a:lnTo>
                <a:lnTo>
                  <a:pt x="157251" y="86355"/>
                </a:lnTo>
                <a:lnTo>
                  <a:pt x="154364" y="94718"/>
                </a:lnTo>
                <a:lnTo>
                  <a:pt x="150534" y="103150"/>
                </a:lnTo>
                <a:lnTo>
                  <a:pt x="146076" y="111630"/>
                </a:lnTo>
                <a:lnTo>
                  <a:pt x="140247" y="120140"/>
                </a:lnTo>
                <a:lnTo>
                  <a:pt x="133503" y="128671"/>
                </a:lnTo>
                <a:lnTo>
                  <a:pt x="126149" y="137216"/>
                </a:lnTo>
                <a:lnTo>
                  <a:pt x="119342" y="145770"/>
                </a:lnTo>
                <a:lnTo>
                  <a:pt x="112899" y="154330"/>
                </a:lnTo>
                <a:lnTo>
                  <a:pt x="106698" y="162894"/>
                </a:lnTo>
                <a:lnTo>
                  <a:pt x="100660" y="172414"/>
                </a:lnTo>
                <a:lnTo>
                  <a:pt x="94729" y="182570"/>
                </a:lnTo>
                <a:lnTo>
                  <a:pt x="88870" y="193151"/>
                </a:lnTo>
                <a:lnTo>
                  <a:pt x="83059" y="203063"/>
                </a:lnTo>
                <a:lnTo>
                  <a:pt x="71522" y="221695"/>
                </a:lnTo>
                <a:lnTo>
                  <a:pt x="65779" y="229712"/>
                </a:lnTo>
                <a:lnTo>
                  <a:pt x="60046" y="236962"/>
                </a:lnTo>
                <a:lnTo>
                  <a:pt x="54318" y="243700"/>
                </a:lnTo>
                <a:lnTo>
                  <a:pt x="48594" y="251049"/>
                </a:lnTo>
                <a:lnTo>
                  <a:pt x="42874" y="258806"/>
                </a:lnTo>
                <a:lnTo>
                  <a:pt x="37155" y="266835"/>
                </a:lnTo>
                <a:lnTo>
                  <a:pt x="33342" y="274093"/>
                </a:lnTo>
                <a:lnTo>
                  <a:pt x="30801" y="280836"/>
                </a:lnTo>
                <a:lnTo>
                  <a:pt x="29106" y="287237"/>
                </a:lnTo>
                <a:lnTo>
                  <a:pt x="24683" y="296889"/>
                </a:lnTo>
                <a:lnTo>
                  <a:pt x="19543" y="304353"/>
                </a:lnTo>
                <a:lnTo>
                  <a:pt x="14083" y="310846"/>
                </a:lnTo>
                <a:lnTo>
                  <a:pt x="8482" y="316907"/>
                </a:lnTo>
                <a:lnTo>
                  <a:pt x="5654" y="319856"/>
                </a:lnTo>
                <a:lnTo>
                  <a:pt x="3770" y="322775"/>
                </a:lnTo>
                <a:lnTo>
                  <a:pt x="497" y="332619"/>
                </a:lnTo>
                <a:lnTo>
                  <a:pt x="0" y="34290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45"/>
          <p:cNvSpPr/>
          <p:nvPr/>
        </p:nvSpPr>
        <p:spPr>
          <a:xfrm>
            <a:off x="4083367" y="3454717"/>
            <a:ext cx="171451" cy="188596"/>
          </a:xfrm>
          <a:custGeom>
            <a:avLst/>
            <a:gdLst/>
            <a:ahLst/>
            <a:cxnLst/>
            <a:rect l="0" t="0" r="0" b="0"/>
            <a:pathLst>
              <a:path w="171451" h="188596">
                <a:moveTo>
                  <a:pt x="0" y="0"/>
                </a:moveTo>
                <a:lnTo>
                  <a:pt x="7381" y="0"/>
                </a:lnTo>
                <a:lnTo>
                  <a:pt x="7778" y="953"/>
                </a:lnTo>
                <a:lnTo>
                  <a:pt x="8219" y="4551"/>
                </a:lnTo>
                <a:lnTo>
                  <a:pt x="9290" y="6844"/>
                </a:lnTo>
                <a:lnTo>
                  <a:pt x="13019" y="11932"/>
                </a:lnTo>
                <a:lnTo>
                  <a:pt x="17851" y="17368"/>
                </a:lnTo>
                <a:lnTo>
                  <a:pt x="23174" y="22959"/>
                </a:lnTo>
                <a:lnTo>
                  <a:pt x="28714" y="28619"/>
                </a:lnTo>
                <a:lnTo>
                  <a:pt x="31526" y="32415"/>
                </a:lnTo>
                <a:lnTo>
                  <a:pt x="34352" y="36850"/>
                </a:lnTo>
                <a:lnTo>
                  <a:pt x="37189" y="41711"/>
                </a:lnTo>
                <a:lnTo>
                  <a:pt x="40032" y="45905"/>
                </a:lnTo>
                <a:lnTo>
                  <a:pt x="42881" y="49653"/>
                </a:lnTo>
                <a:lnTo>
                  <a:pt x="45732" y="53105"/>
                </a:lnTo>
                <a:lnTo>
                  <a:pt x="49538" y="57311"/>
                </a:lnTo>
                <a:lnTo>
                  <a:pt x="58847" y="67064"/>
                </a:lnTo>
                <a:lnTo>
                  <a:pt x="63044" y="72332"/>
                </a:lnTo>
                <a:lnTo>
                  <a:pt x="66794" y="77749"/>
                </a:lnTo>
                <a:lnTo>
                  <a:pt x="70247" y="83265"/>
                </a:lnTo>
                <a:lnTo>
                  <a:pt x="73501" y="88848"/>
                </a:lnTo>
                <a:lnTo>
                  <a:pt x="76624" y="94474"/>
                </a:lnTo>
                <a:lnTo>
                  <a:pt x="79657" y="100131"/>
                </a:lnTo>
                <a:lnTo>
                  <a:pt x="83585" y="105806"/>
                </a:lnTo>
                <a:lnTo>
                  <a:pt x="88108" y="111495"/>
                </a:lnTo>
                <a:lnTo>
                  <a:pt x="93029" y="117192"/>
                </a:lnTo>
                <a:lnTo>
                  <a:pt x="101036" y="126063"/>
                </a:lnTo>
                <a:lnTo>
                  <a:pt x="104505" y="129762"/>
                </a:lnTo>
                <a:lnTo>
                  <a:pt x="107770" y="134133"/>
                </a:lnTo>
                <a:lnTo>
                  <a:pt x="110899" y="138952"/>
                </a:lnTo>
                <a:lnTo>
                  <a:pt x="113938" y="144070"/>
                </a:lnTo>
                <a:lnTo>
                  <a:pt x="117869" y="148434"/>
                </a:lnTo>
                <a:lnTo>
                  <a:pt x="122394" y="152296"/>
                </a:lnTo>
                <a:lnTo>
                  <a:pt x="127316" y="155823"/>
                </a:lnTo>
                <a:lnTo>
                  <a:pt x="131550" y="159127"/>
                </a:lnTo>
                <a:lnTo>
                  <a:pt x="135325" y="162282"/>
                </a:lnTo>
                <a:lnTo>
                  <a:pt x="138794" y="165338"/>
                </a:lnTo>
                <a:lnTo>
                  <a:pt x="145189" y="171274"/>
                </a:lnTo>
                <a:lnTo>
                  <a:pt x="148228" y="174190"/>
                </a:lnTo>
                <a:lnTo>
                  <a:pt x="152158" y="177087"/>
                </a:lnTo>
                <a:lnTo>
                  <a:pt x="156684" y="179970"/>
                </a:lnTo>
                <a:lnTo>
                  <a:pt x="171450" y="18859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46"/>
          <p:cNvSpPr/>
          <p:nvPr/>
        </p:nvSpPr>
        <p:spPr>
          <a:xfrm>
            <a:off x="4083367" y="3429000"/>
            <a:ext cx="222886" cy="214313"/>
          </a:xfrm>
          <a:custGeom>
            <a:avLst/>
            <a:gdLst/>
            <a:ahLst/>
            <a:cxnLst/>
            <a:rect l="0" t="0" r="0" b="0"/>
            <a:pathLst>
              <a:path w="222886" h="214313">
                <a:moveTo>
                  <a:pt x="222885" y="0"/>
                </a:moveTo>
                <a:lnTo>
                  <a:pt x="218335" y="0"/>
                </a:lnTo>
                <a:lnTo>
                  <a:pt x="216041" y="952"/>
                </a:lnTo>
                <a:lnTo>
                  <a:pt x="210953" y="4550"/>
                </a:lnTo>
                <a:lnTo>
                  <a:pt x="205517" y="9325"/>
                </a:lnTo>
                <a:lnTo>
                  <a:pt x="202734" y="11931"/>
                </a:lnTo>
                <a:lnTo>
                  <a:pt x="199926" y="15574"/>
                </a:lnTo>
                <a:lnTo>
                  <a:pt x="197101" y="19908"/>
                </a:lnTo>
                <a:lnTo>
                  <a:pt x="194266" y="24702"/>
                </a:lnTo>
                <a:lnTo>
                  <a:pt x="190471" y="29803"/>
                </a:lnTo>
                <a:lnTo>
                  <a:pt x="186035" y="35109"/>
                </a:lnTo>
                <a:lnTo>
                  <a:pt x="181174" y="40551"/>
                </a:lnTo>
                <a:lnTo>
                  <a:pt x="170692" y="51677"/>
                </a:lnTo>
                <a:lnTo>
                  <a:pt x="165229" y="57312"/>
                </a:lnTo>
                <a:lnTo>
                  <a:pt x="158731" y="62972"/>
                </a:lnTo>
                <a:lnTo>
                  <a:pt x="151540" y="68652"/>
                </a:lnTo>
                <a:lnTo>
                  <a:pt x="143890" y="74343"/>
                </a:lnTo>
                <a:lnTo>
                  <a:pt x="136884" y="80042"/>
                </a:lnTo>
                <a:lnTo>
                  <a:pt x="130308" y="85746"/>
                </a:lnTo>
                <a:lnTo>
                  <a:pt x="124020" y="91454"/>
                </a:lnTo>
                <a:lnTo>
                  <a:pt x="111953" y="102876"/>
                </a:lnTo>
                <a:lnTo>
                  <a:pt x="65742" y="148590"/>
                </a:lnTo>
                <a:lnTo>
                  <a:pt x="10279" y="204033"/>
                </a:lnTo>
                <a:lnTo>
                  <a:pt x="9710" y="205555"/>
                </a:lnTo>
                <a:lnTo>
                  <a:pt x="8909" y="211294"/>
                </a:lnTo>
                <a:lnTo>
                  <a:pt x="8722" y="212971"/>
                </a:lnTo>
                <a:lnTo>
                  <a:pt x="7720" y="213418"/>
                </a:lnTo>
                <a:lnTo>
                  <a:pt x="6099" y="213716"/>
                </a:lnTo>
                <a:lnTo>
                  <a:pt x="0" y="21431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47"/>
          <p:cNvSpPr/>
          <p:nvPr/>
        </p:nvSpPr>
        <p:spPr>
          <a:xfrm>
            <a:off x="4486275" y="3497583"/>
            <a:ext cx="25708" cy="42860"/>
          </a:xfrm>
          <a:custGeom>
            <a:avLst/>
            <a:gdLst/>
            <a:ahLst/>
            <a:cxnLst/>
            <a:rect l="0" t="0" r="0" b="0"/>
            <a:pathLst>
              <a:path w="25708" h="42860">
                <a:moveTo>
                  <a:pt x="0" y="42859"/>
                </a:moveTo>
                <a:lnTo>
                  <a:pt x="0" y="22386"/>
                </a:lnTo>
                <a:lnTo>
                  <a:pt x="952" y="19685"/>
                </a:lnTo>
                <a:lnTo>
                  <a:pt x="2540" y="16933"/>
                </a:lnTo>
                <a:lnTo>
                  <a:pt x="4550" y="14145"/>
                </a:lnTo>
                <a:lnTo>
                  <a:pt x="6843" y="11334"/>
                </a:lnTo>
                <a:lnTo>
                  <a:pt x="9325" y="8507"/>
                </a:lnTo>
                <a:lnTo>
                  <a:pt x="15600" y="1678"/>
                </a:lnTo>
                <a:lnTo>
                  <a:pt x="17067" y="1117"/>
                </a:lnTo>
                <a:lnTo>
                  <a:pt x="18998" y="744"/>
                </a:lnTo>
                <a:lnTo>
                  <a:pt x="25682" y="0"/>
                </a:lnTo>
                <a:lnTo>
                  <a:pt x="25707" y="4548"/>
                </a:lnTo>
                <a:lnTo>
                  <a:pt x="24758" y="6841"/>
                </a:lnTo>
                <a:lnTo>
                  <a:pt x="23173" y="9322"/>
                </a:lnTo>
                <a:lnTo>
                  <a:pt x="21163" y="11929"/>
                </a:lnTo>
                <a:lnTo>
                  <a:pt x="18871" y="14619"/>
                </a:lnTo>
                <a:lnTo>
                  <a:pt x="16390" y="17365"/>
                </a:lnTo>
                <a:lnTo>
                  <a:pt x="8572" y="2571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48"/>
          <p:cNvSpPr/>
          <p:nvPr/>
        </p:nvSpPr>
        <p:spPr>
          <a:xfrm>
            <a:off x="4700587" y="3386137"/>
            <a:ext cx="257176" cy="205741"/>
          </a:xfrm>
          <a:custGeom>
            <a:avLst/>
            <a:gdLst/>
            <a:ahLst/>
            <a:cxnLst/>
            <a:rect l="0" t="0" r="0" b="0"/>
            <a:pathLst>
              <a:path w="257176" h="205741">
                <a:moveTo>
                  <a:pt x="0" y="0"/>
                </a:moveTo>
                <a:lnTo>
                  <a:pt x="0" y="4551"/>
                </a:lnTo>
                <a:lnTo>
                  <a:pt x="953" y="6844"/>
                </a:lnTo>
                <a:lnTo>
                  <a:pt x="4551" y="11932"/>
                </a:lnTo>
                <a:lnTo>
                  <a:pt x="9325" y="17368"/>
                </a:lnTo>
                <a:lnTo>
                  <a:pt x="11931" y="20151"/>
                </a:lnTo>
                <a:lnTo>
                  <a:pt x="19384" y="23912"/>
                </a:lnTo>
                <a:lnTo>
                  <a:pt x="30068" y="28324"/>
                </a:lnTo>
                <a:lnTo>
                  <a:pt x="42906" y="33170"/>
                </a:lnTo>
                <a:lnTo>
                  <a:pt x="52416" y="37353"/>
                </a:lnTo>
                <a:lnTo>
                  <a:pt x="59709" y="41095"/>
                </a:lnTo>
                <a:lnTo>
                  <a:pt x="65523" y="44541"/>
                </a:lnTo>
                <a:lnTo>
                  <a:pt x="70352" y="47792"/>
                </a:lnTo>
                <a:lnTo>
                  <a:pt x="78258" y="53943"/>
                </a:lnTo>
                <a:lnTo>
                  <a:pt x="81699" y="57870"/>
                </a:lnTo>
                <a:lnTo>
                  <a:pt x="84946" y="62392"/>
                </a:lnTo>
                <a:lnTo>
                  <a:pt x="88063" y="67313"/>
                </a:lnTo>
                <a:lnTo>
                  <a:pt x="92047" y="72498"/>
                </a:lnTo>
                <a:lnTo>
                  <a:pt x="96607" y="77859"/>
                </a:lnTo>
                <a:lnTo>
                  <a:pt x="105801" y="87944"/>
                </a:lnTo>
                <a:lnTo>
                  <a:pt x="113063" y="95602"/>
                </a:lnTo>
                <a:lnTo>
                  <a:pt x="127057" y="109818"/>
                </a:lnTo>
                <a:lnTo>
                  <a:pt x="132330" y="114170"/>
                </a:lnTo>
                <a:lnTo>
                  <a:pt x="137750" y="118023"/>
                </a:lnTo>
                <a:lnTo>
                  <a:pt x="143268" y="121545"/>
                </a:lnTo>
                <a:lnTo>
                  <a:pt x="148852" y="125797"/>
                </a:lnTo>
                <a:lnTo>
                  <a:pt x="154480" y="130537"/>
                </a:lnTo>
                <a:lnTo>
                  <a:pt x="160137" y="135603"/>
                </a:lnTo>
                <a:lnTo>
                  <a:pt x="171502" y="146310"/>
                </a:lnTo>
                <a:lnTo>
                  <a:pt x="177200" y="151833"/>
                </a:lnTo>
                <a:lnTo>
                  <a:pt x="182903" y="156467"/>
                </a:lnTo>
                <a:lnTo>
                  <a:pt x="188611" y="160509"/>
                </a:lnTo>
                <a:lnTo>
                  <a:pt x="194320" y="164156"/>
                </a:lnTo>
                <a:lnTo>
                  <a:pt x="199079" y="167540"/>
                </a:lnTo>
                <a:lnTo>
                  <a:pt x="206907" y="173840"/>
                </a:lnTo>
                <a:lnTo>
                  <a:pt x="213562" y="179815"/>
                </a:lnTo>
                <a:lnTo>
                  <a:pt x="220646" y="185645"/>
                </a:lnTo>
                <a:lnTo>
                  <a:pt x="225202" y="188533"/>
                </a:lnTo>
                <a:lnTo>
                  <a:pt x="230145" y="191412"/>
                </a:lnTo>
                <a:lnTo>
                  <a:pt x="238177" y="197149"/>
                </a:lnTo>
                <a:lnTo>
                  <a:pt x="241652" y="200013"/>
                </a:lnTo>
                <a:lnTo>
                  <a:pt x="248053" y="203195"/>
                </a:lnTo>
                <a:lnTo>
                  <a:pt x="257175" y="20574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49"/>
          <p:cNvSpPr/>
          <p:nvPr/>
        </p:nvSpPr>
        <p:spPr>
          <a:xfrm>
            <a:off x="4743450" y="3403282"/>
            <a:ext cx="178896" cy="214314"/>
          </a:xfrm>
          <a:custGeom>
            <a:avLst/>
            <a:gdLst/>
            <a:ahLst/>
            <a:cxnLst/>
            <a:rect l="0" t="0" r="0" b="0"/>
            <a:pathLst>
              <a:path w="178896" h="214314">
                <a:moveTo>
                  <a:pt x="145732" y="0"/>
                </a:moveTo>
                <a:lnTo>
                  <a:pt x="141182" y="0"/>
                </a:lnTo>
                <a:lnTo>
                  <a:pt x="139841" y="953"/>
                </a:lnTo>
                <a:lnTo>
                  <a:pt x="138947" y="2540"/>
                </a:lnTo>
                <a:lnTo>
                  <a:pt x="137513" y="7381"/>
                </a:lnTo>
                <a:lnTo>
                  <a:pt x="132713" y="12770"/>
                </a:lnTo>
                <a:lnTo>
                  <a:pt x="138958" y="15181"/>
                </a:lnTo>
                <a:lnTo>
                  <a:pt x="150741" y="17741"/>
                </a:lnTo>
                <a:lnTo>
                  <a:pt x="166216" y="20400"/>
                </a:lnTo>
                <a:lnTo>
                  <a:pt x="174628" y="24077"/>
                </a:lnTo>
                <a:lnTo>
                  <a:pt x="178331" y="28434"/>
                </a:lnTo>
                <a:lnTo>
                  <a:pt x="178895" y="33244"/>
                </a:lnTo>
                <a:lnTo>
                  <a:pt x="177365" y="38355"/>
                </a:lnTo>
                <a:lnTo>
                  <a:pt x="174441" y="43668"/>
                </a:lnTo>
                <a:lnTo>
                  <a:pt x="170586" y="49114"/>
                </a:lnTo>
                <a:lnTo>
                  <a:pt x="166111" y="54650"/>
                </a:lnTo>
                <a:lnTo>
                  <a:pt x="161224" y="60246"/>
                </a:lnTo>
                <a:lnTo>
                  <a:pt x="156060" y="65882"/>
                </a:lnTo>
                <a:lnTo>
                  <a:pt x="145242" y="77223"/>
                </a:lnTo>
                <a:lnTo>
                  <a:pt x="139690" y="82915"/>
                </a:lnTo>
                <a:lnTo>
                  <a:pt x="133132" y="88614"/>
                </a:lnTo>
                <a:lnTo>
                  <a:pt x="125902" y="94318"/>
                </a:lnTo>
                <a:lnTo>
                  <a:pt x="118224" y="100027"/>
                </a:lnTo>
                <a:lnTo>
                  <a:pt x="111201" y="105737"/>
                </a:lnTo>
                <a:lnTo>
                  <a:pt x="104614" y="111449"/>
                </a:lnTo>
                <a:lnTo>
                  <a:pt x="98318" y="117162"/>
                </a:lnTo>
                <a:lnTo>
                  <a:pt x="86242" y="128590"/>
                </a:lnTo>
                <a:lnTo>
                  <a:pt x="36843" y="177483"/>
                </a:lnTo>
                <a:lnTo>
                  <a:pt x="18813" y="195502"/>
                </a:lnTo>
                <a:lnTo>
                  <a:pt x="14447" y="198915"/>
                </a:lnTo>
                <a:lnTo>
                  <a:pt x="10584" y="201190"/>
                </a:lnTo>
                <a:lnTo>
                  <a:pt x="7056" y="202706"/>
                </a:lnTo>
                <a:lnTo>
                  <a:pt x="4704" y="204670"/>
                </a:lnTo>
                <a:lnTo>
                  <a:pt x="3136" y="206932"/>
                </a:lnTo>
                <a:lnTo>
                  <a:pt x="0" y="21431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50"/>
          <p:cNvSpPr/>
          <p:nvPr/>
        </p:nvSpPr>
        <p:spPr>
          <a:xfrm>
            <a:off x="157162" y="3429000"/>
            <a:ext cx="282893" cy="222886"/>
          </a:xfrm>
          <a:custGeom>
            <a:avLst/>
            <a:gdLst/>
            <a:ahLst/>
            <a:cxnLst/>
            <a:rect l="0" t="0" r="0" b="0"/>
            <a:pathLst>
              <a:path w="282893" h="222886">
                <a:moveTo>
                  <a:pt x="0" y="0"/>
                </a:moveTo>
                <a:lnTo>
                  <a:pt x="0" y="7380"/>
                </a:lnTo>
                <a:lnTo>
                  <a:pt x="952" y="7778"/>
                </a:lnTo>
                <a:lnTo>
                  <a:pt x="4551" y="8219"/>
                </a:lnTo>
                <a:lnTo>
                  <a:pt x="11865" y="10955"/>
                </a:lnTo>
                <a:lnTo>
                  <a:pt x="20513" y="15346"/>
                </a:lnTo>
                <a:lnTo>
                  <a:pt x="27532" y="20473"/>
                </a:lnTo>
                <a:lnTo>
                  <a:pt x="36366" y="25926"/>
                </a:lnTo>
                <a:lnTo>
                  <a:pt x="41389" y="28714"/>
                </a:lnTo>
                <a:lnTo>
                  <a:pt x="46643" y="32478"/>
                </a:lnTo>
                <a:lnTo>
                  <a:pt x="52050" y="36891"/>
                </a:lnTo>
                <a:lnTo>
                  <a:pt x="57560" y="41739"/>
                </a:lnTo>
                <a:lnTo>
                  <a:pt x="63138" y="45923"/>
                </a:lnTo>
                <a:lnTo>
                  <a:pt x="68762" y="49665"/>
                </a:lnTo>
                <a:lnTo>
                  <a:pt x="74416" y="53113"/>
                </a:lnTo>
                <a:lnTo>
                  <a:pt x="80091" y="56364"/>
                </a:lnTo>
                <a:lnTo>
                  <a:pt x="91476" y="62515"/>
                </a:lnTo>
                <a:lnTo>
                  <a:pt x="97179" y="66442"/>
                </a:lnTo>
                <a:lnTo>
                  <a:pt x="102886" y="70965"/>
                </a:lnTo>
                <a:lnTo>
                  <a:pt x="108596" y="75884"/>
                </a:lnTo>
                <a:lnTo>
                  <a:pt x="115260" y="80117"/>
                </a:lnTo>
                <a:lnTo>
                  <a:pt x="122560" y="83891"/>
                </a:lnTo>
                <a:lnTo>
                  <a:pt x="130284" y="87360"/>
                </a:lnTo>
                <a:lnTo>
                  <a:pt x="137338" y="91577"/>
                </a:lnTo>
                <a:lnTo>
                  <a:pt x="143946" y="96294"/>
                </a:lnTo>
                <a:lnTo>
                  <a:pt x="150257" y="101343"/>
                </a:lnTo>
                <a:lnTo>
                  <a:pt x="156369" y="106615"/>
                </a:lnTo>
                <a:lnTo>
                  <a:pt x="162348" y="112034"/>
                </a:lnTo>
                <a:lnTo>
                  <a:pt x="168240" y="117552"/>
                </a:lnTo>
                <a:lnTo>
                  <a:pt x="174072" y="122182"/>
                </a:lnTo>
                <a:lnTo>
                  <a:pt x="179866" y="126222"/>
                </a:lnTo>
                <a:lnTo>
                  <a:pt x="185633" y="129868"/>
                </a:lnTo>
                <a:lnTo>
                  <a:pt x="190430" y="134204"/>
                </a:lnTo>
                <a:lnTo>
                  <a:pt x="194581" y="138999"/>
                </a:lnTo>
                <a:lnTo>
                  <a:pt x="198301" y="144101"/>
                </a:lnTo>
                <a:lnTo>
                  <a:pt x="201733" y="148455"/>
                </a:lnTo>
                <a:lnTo>
                  <a:pt x="204974" y="152310"/>
                </a:lnTo>
                <a:lnTo>
                  <a:pt x="208087" y="155832"/>
                </a:lnTo>
                <a:lnTo>
                  <a:pt x="216625" y="162286"/>
                </a:lnTo>
                <a:lnTo>
                  <a:pt x="221569" y="165341"/>
                </a:lnTo>
                <a:lnTo>
                  <a:pt x="229603" y="171275"/>
                </a:lnTo>
                <a:lnTo>
                  <a:pt x="233078" y="174190"/>
                </a:lnTo>
                <a:lnTo>
                  <a:pt x="236348" y="178039"/>
                </a:lnTo>
                <a:lnTo>
                  <a:pt x="239480" y="182510"/>
                </a:lnTo>
                <a:lnTo>
                  <a:pt x="242521" y="187396"/>
                </a:lnTo>
                <a:lnTo>
                  <a:pt x="245501" y="191606"/>
                </a:lnTo>
                <a:lnTo>
                  <a:pt x="248440" y="195364"/>
                </a:lnTo>
                <a:lnTo>
                  <a:pt x="254245" y="202081"/>
                </a:lnTo>
                <a:lnTo>
                  <a:pt x="264045" y="212513"/>
                </a:lnTo>
                <a:lnTo>
                  <a:pt x="264612" y="214066"/>
                </a:lnTo>
                <a:lnTo>
                  <a:pt x="265243" y="218330"/>
                </a:lnTo>
                <a:lnTo>
                  <a:pt x="266363" y="219848"/>
                </a:lnTo>
                <a:lnTo>
                  <a:pt x="268063" y="220860"/>
                </a:lnTo>
                <a:lnTo>
                  <a:pt x="273084" y="222485"/>
                </a:lnTo>
                <a:lnTo>
                  <a:pt x="280942" y="222832"/>
                </a:lnTo>
                <a:lnTo>
                  <a:pt x="282892" y="22288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51"/>
          <p:cNvSpPr/>
          <p:nvPr/>
        </p:nvSpPr>
        <p:spPr>
          <a:xfrm>
            <a:off x="182879" y="3429000"/>
            <a:ext cx="214314" cy="231458"/>
          </a:xfrm>
          <a:custGeom>
            <a:avLst/>
            <a:gdLst/>
            <a:ahLst/>
            <a:cxnLst/>
            <a:rect l="0" t="0" r="0" b="0"/>
            <a:pathLst>
              <a:path w="214314" h="231458">
                <a:moveTo>
                  <a:pt x="214313" y="0"/>
                </a:moveTo>
                <a:lnTo>
                  <a:pt x="193913" y="0"/>
                </a:lnTo>
                <a:lnTo>
                  <a:pt x="191188" y="952"/>
                </a:lnTo>
                <a:lnTo>
                  <a:pt x="185620" y="4550"/>
                </a:lnTo>
                <a:lnTo>
                  <a:pt x="183754" y="6844"/>
                </a:lnTo>
                <a:lnTo>
                  <a:pt x="182511" y="9325"/>
                </a:lnTo>
                <a:lnTo>
                  <a:pt x="180176" y="15574"/>
                </a:lnTo>
                <a:lnTo>
                  <a:pt x="178220" y="19908"/>
                </a:lnTo>
                <a:lnTo>
                  <a:pt x="175963" y="24702"/>
                </a:lnTo>
                <a:lnTo>
                  <a:pt x="172554" y="30755"/>
                </a:lnTo>
                <a:lnTo>
                  <a:pt x="168376" y="37648"/>
                </a:lnTo>
                <a:lnTo>
                  <a:pt x="163686" y="45101"/>
                </a:lnTo>
                <a:lnTo>
                  <a:pt x="158654" y="51975"/>
                </a:lnTo>
                <a:lnTo>
                  <a:pt x="153395" y="58462"/>
                </a:lnTo>
                <a:lnTo>
                  <a:pt x="147983" y="64692"/>
                </a:lnTo>
                <a:lnTo>
                  <a:pt x="142471" y="71703"/>
                </a:lnTo>
                <a:lnTo>
                  <a:pt x="136891" y="79235"/>
                </a:lnTo>
                <a:lnTo>
                  <a:pt x="131265" y="87113"/>
                </a:lnTo>
                <a:lnTo>
                  <a:pt x="125610" y="94270"/>
                </a:lnTo>
                <a:lnTo>
                  <a:pt x="119935" y="100946"/>
                </a:lnTo>
                <a:lnTo>
                  <a:pt x="114247" y="107303"/>
                </a:lnTo>
                <a:lnTo>
                  <a:pt x="100307" y="121985"/>
                </a:lnTo>
                <a:lnTo>
                  <a:pt x="37252" y="185623"/>
                </a:lnTo>
                <a:lnTo>
                  <a:pt x="32455" y="191376"/>
                </a:lnTo>
                <a:lnTo>
                  <a:pt x="28304" y="197116"/>
                </a:lnTo>
                <a:lnTo>
                  <a:pt x="24585" y="202848"/>
                </a:lnTo>
                <a:lnTo>
                  <a:pt x="22105" y="207622"/>
                </a:lnTo>
                <a:lnTo>
                  <a:pt x="20452" y="211757"/>
                </a:lnTo>
                <a:lnTo>
                  <a:pt x="19350" y="215466"/>
                </a:lnTo>
                <a:lnTo>
                  <a:pt x="17662" y="217939"/>
                </a:lnTo>
                <a:lnTo>
                  <a:pt x="15585" y="219588"/>
                </a:lnTo>
                <a:lnTo>
                  <a:pt x="13248" y="220686"/>
                </a:lnTo>
                <a:lnTo>
                  <a:pt x="11689" y="222372"/>
                </a:lnTo>
                <a:lnTo>
                  <a:pt x="10651" y="224448"/>
                </a:lnTo>
                <a:lnTo>
                  <a:pt x="9958" y="226784"/>
                </a:lnTo>
                <a:lnTo>
                  <a:pt x="8544" y="228342"/>
                </a:lnTo>
                <a:lnTo>
                  <a:pt x="6648" y="229380"/>
                </a:lnTo>
                <a:lnTo>
                  <a:pt x="0" y="23145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52"/>
          <p:cNvSpPr/>
          <p:nvPr/>
        </p:nvSpPr>
        <p:spPr>
          <a:xfrm>
            <a:off x="534352" y="3446283"/>
            <a:ext cx="8573" cy="34153"/>
          </a:xfrm>
          <a:custGeom>
            <a:avLst/>
            <a:gdLst/>
            <a:ahLst/>
            <a:cxnLst/>
            <a:rect l="0" t="0" r="0" b="0"/>
            <a:pathLst>
              <a:path w="8573" h="34153">
                <a:moveTo>
                  <a:pt x="0" y="34152"/>
                </a:moveTo>
                <a:lnTo>
                  <a:pt x="0" y="0"/>
                </a:lnTo>
                <a:lnTo>
                  <a:pt x="0" y="4454"/>
                </a:lnTo>
                <a:lnTo>
                  <a:pt x="952" y="5780"/>
                </a:lnTo>
                <a:lnTo>
                  <a:pt x="2540" y="6665"/>
                </a:lnTo>
                <a:lnTo>
                  <a:pt x="4551" y="7255"/>
                </a:lnTo>
                <a:lnTo>
                  <a:pt x="5891" y="8600"/>
                </a:lnTo>
                <a:lnTo>
                  <a:pt x="6785" y="10450"/>
                </a:lnTo>
                <a:lnTo>
                  <a:pt x="8572" y="1700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113" name="Group 4112"/>
          <p:cNvGrpSpPr/>
          <p:nvPr/>
        </p:nvGrpSpPr>
        <p:grpSpPr>
          <a:xfrm>
            <a:off x="714387" y="3938745"/>
            <a:ext cx="3557519" cy="1084741"/>
            <a:chOff x="714387" y="3938745"/>
            <a:chExt cx="3557519" cy="1084741"/>
          </a:xfrm>
        </p:grpSpPr>
        <p:sp>
          <p:nvSpPr>
            <p:cNvPr id="23" name="SMARTPenAnnotation53"/>
            <p:cNvSpPr/>
            <p:nvPr/>
          </p:nvSpPr>
          <p:spPr>
            <a:xfrm>
              <a:off x="714387" y="4264479"/>
              <a:ext cx="59961" cy="56062"/>
            </a:xfrm>
            <a:custGeom>
              <a:avLst/>
              <a:gdLst/>
              <a:ahLst/>
              <a:cxnLst/>
              <a:rect l="0" t="0" r="0" b="0"/>
              <a:pathLst>
                <a:path w="59961" h="56062">
                  <a:moveTo>
                    <a:pt x="17132" y="56061"/>
                  </a:moveTo>
                  <a:lnTo>
                    <a:pt x="17132" y="34822"/>
                  </a:lnTo>
                  <a:lnTo>
                    <a:pt x="18085" y="31424"/>
                  </a:lnTo>
                  <a:lnTo>
                    <a:pt x="19672" y="27254"/>
                  </a:lnTo>
                  <a:lnTo>
                    <a:pt x="24513" y="15975"/>
                  </a:lnTo>
                  <a:lnTo>
                    <a:pt x="25863" y="14097"/>
                  </a:lnTo>
                  <a:lnTo>
                    <a:pt x="27715" y="11892"/>
                  </a:lnTo>
                  <a:lnTo>
                    <a:pt x="29903" y="9470"/>
                  </a:lnTo>
                  <a:lnTo>
                    <a:pt x="34873" y="4239"/>
                  </a:lnTo>
                  <a:lnTo>
                    <a:pt x="37532" y="1510"/>
                  </a:lnTo>
                  <a:lnTo>
                    <a:pt x="40257" y="643"/>
                  </a:lnTo>
                  <a:lnTo>
                    <a:pt x="43026" y="1018"/>
                  </a:lnTo>
                  <a:lnTo>
                    <a:pt x="49764" y="3913"/>
                  </a:lnTo>
                  <a:lnTo>
                    <a:pt x="51269" y="4151"/>
                  </a:lnTo>
                  <a:lnTo>
                    <a:pt x="53225" y="4309"/>
                  </a:lnTo>
                  <a:lnTo>
                    <a:pt x="55482" y="4415"/>
                  </a:lnTo>
                  <a:lnTo>
                    <a:pt x="56986" y="5437"/>
                  </a:lnTo>
                  <a:lnTo>
                    <a:pt x="57989" y="7072"/>
                  </a:lnTo>
                  <a:lnTo>
                    <a:pt x="58658" y="9114"/>
                  </a:lnTo>
                  <a:lnTo>
                    <a:pt x="59103" y="11428"/>
                  </a:lnTo>
                  <a:lnTo>
                    <a:pt x="59401" y="13923"/>
                  </a:lnTo>
                  <a:lnTo>
                    <a:pt x="59878" y="20221"/>
                  </a:lnTo>
                  <a:lnTo>
                    <a:pt x="59943" y="23622"/>
                  </a:lnTo>
                  <a:lnTo>
                    <a:pt x="59960" y="25862"/>
                  </a:lnTo>
                  <a:lnTo>
                    <a:pt x="59019" y="28308"/>
                  </a:lnTo>
                  <a:lnTo>
                    <a:pt x="57439" y="30892"/>
                  </a:lnTo>
                  <a:lnTo>
                    <a:pt x="55434" y="33566"/>
                  </a:lnTo>
                  <a:lnTo>
                    <a:pt x="53144" y="36302"/>
                  </a:lnTo>
                  <a:lnTo>
                    <a:pt x="50665" y="39078"/>
                  </a:lnTo>
                  <a:lnTo>
                    <a:pt x="48060" y="41881"/>
                  </a:lnTo>
                  <a:lnTo>
                    <a:pt x="45371" y="43750"/>
                  </a:lnTo>
                  <a:lnTo>
                    <a:pt x="42626" y="44996"/>
                  </a:lnTo>
                  <a:lnTo>
                    <a:pt x="39843" y="45827"/>
                  </a:lnTo>
                  <a:lnTo>
                    <a:pt x="37035" y="46381"/>
                  </a:lnTo>
                  <a:lnTo>
                    <a:pt x="34211" y="46750"/>
                  </a:lnTo>
                  <a:lnTo>
                    <a:pt x="31376" y="46996"/>
                  </a:lnTo>
                  <a:lnTo>
                    <a:pt x="28533" y="47160"/>
                  </a:lnTo>
                  <a:lnTo>
                    <a:pt x="22834" y="47342"/>
                  </a:lnTo>
                  <a:lnTo>
                    <a:pt x="19981" y="46438"/>
                  </a:lnTo>
                  <a:lnTo>
                    <a:pt x="17127" y="44883"/>
                  </a:lnTo>
                  <a:lnTo>
                    <a:pt x="14271" y="42894"/>
                  </a:lnTo>
                  <a:lnTo>
                    <a:pt x="11415" y="40615"/>
                  </a:lnTo>
                  <a:lnTo>
                    <a:pt x="8558" y="38144"/>
                  </a:lnTo>
                  <a:lnTo>
                    <a:pt x="5701" y="35544"/>
                  </a:lnTo>
                  <a:lnTo>
                    <a:pt x="3797" y="32858"/>
                  </a:lnTo>
                  <a:lnTo>
                    <a:pt x="2527" y="30115"/>
                  </a:lnTo>
                  <a:lnTo>
                    <a:pt x="489" y="23419"/>
                  </a:lnTo>
                  <a:lnTo>
                    <a:pt x="322" y="21917"/>
                  </a:lnTo>
                  <a:lnTo>
                    <a:pt x="210" y="19963"/>
                  </a:lnTo>
                  <a:lnTo>
                    <a:pt x="87" y="15252"/>
                  </a:lnTo>
                  <a:lnTo>
                    <a:pt x="0" y="6213"/>
                  </a:lnTo>
                  <a:lnTo>
                    <a:pt x="949" y="4732"/>
                  </a:lnTo>
                  <a:lnTo>
                    <a:pt x="2533" y="2791"/>
                  </a:lnTo>
                  <a:lnTo>
                    <a:pt x="4542" y="545"/>
                  </a:lnTo>
                  <a:lnTo>
                    <a:pt x="6834" y="0"/>
                  </a:lnTo>
                  <a:lnTo>
                    <a:pt x="9314" y="590"/>
                  </a:lnTo>
                  <a:lnTo>
                    <a:pt x="11920" y="1935"/>
                  </a:lnTo>
                  <a:lnTo>
                    <a:pt x="14610" y="2832"/>
                  </a:lnTo>
                  <a:lnTo>
                    <a:pt x="17356" y="3430"/>
                  </a:lnTo>
                  <a:lnTo>
                    <a:pt x="20139" y="3829"/>
                  </a:lnTo>
                  <a:lnTo>
                    <a:pt x="23899" y="5047"/>
                  </a:lnTo>
                  <a:lnTo>
                    <a:pt x="28311" y="6811"/>
                  </a:lnTo>
                  <a:lnTo>
                    <a:pt x="33157" y="8940"/>
                  </a:lnTo>
                  <a:lnTo>
                    <a:pt x="37341" y="11312"/>
                  </a:lnTo>
                  <a:lnTo>
                    <a:pt x="41082" y="13846"/>
                  </a:lnTo>
                  <a:lnTo>
                    <a:pt x="44529" y="16487"/>
                  </a:lnTo>
                  <a:lnTo>
                    <a:pt x="46827" y="19201"/>
                  </a:lnTo>
                  <a:lnTo>
                    <a:pt x="48359" y="21963"/>
                  </a:lnTo>
                  <a:lnTo>
                    <a:pt x="51422" y="3034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SMARTPenAnnotation54"/>
            <p:cNvSpPr/>
            <p:nvPr/>
          </p:nvSpPr>
          <p:spPr>
            <a:xfrm>
              <a:off x="929224" y="4003519"/>
              <a:ext cx="222349" cy="342586"/>
            </a:xfrm>
            <a:custGeom>
              <a:avLst/>
              <a:gdLst/>
              <a:ahLst/>
              <a:cxnLst/>
              <a:rect l="0" t="0" r="0" b="0"/>
              <a:pathLst>
                <a:path w="222349" h="342586">
                  <a:moveTo>
                    <a:pt x="222348" y="119853"/>
                  </a:moveTo>
                  <a:lnTo>
                    <a:pt x="217797" y="115302"/>
                  </a:lnTo>
                  <a:lnTo>
                    <a:pt x="216457" y="112057"/>
                  </a:lnTo>
                  <a:lnTo>
                    <a:pt x="214967" y="103371"/>
                  </a:lnTo>
                  <a:lnTo>
                    <a:pt x="214128" y="96872"/>
                  </a:lnTo>
                  <a:lnTo>
                    <a:pt x="211392" y="92812"/>
                  </a:lnTo>
                  <a:lnTo>
                    <a:pt x="207001" y="86880"/>
                  </a:lnTo>
                  <a:lnTo>
                    <a:pt x="201875" y="77893"/>
                  </a:lnTo>
                  <a:lnTo>
                    <a:pt x="198961" y="70089"/>
                  </a:lnTo>
                  <a:lnTo>
                    <a:pt x="196714" y="62493"/>
                  </a:lnTo>
                  <a:lnTo>
                    <a:pt x="192540" y="52767"/>
                  </a:lnTo>
                  <a:lnTo>
                    <a:pt x="187510" y="44635"/>
                  </a:lnTo>
                  <a:lnTo>
                    <a:pt x="182099" y="37845"/>
                  </a:lnTo>
                  <a:lnTo>
                    <a:pt x="176520" y="31653"/>
                  </a:lnTo>
                  <a:lnTo>
                    <a:pt x="172746" y="28668"/>
                  </a:lnTo>
                  <a:lnTo>
                    <a:pt x="168325" y="25725"/>
                  </a:lnTo>
                  <a:lnTo>
                    <a:pt x="163473" y="22811"/>
                  </a:lnTo>
                  <a:lnTo>
                    <a:pt x="158333" y="20869"/>
                  </a:lnTo>
                  <a:lnTo>
                    <a:pt x="153001" y="19574"/>
                  </a:lnTo>
                  <a:lnTo>
                    <a:pt x="147542" y="18710"/>
                  </a:lnTo>
                  <a:lnTo>
                    <a:pt x="141045" y="19087"/>
                  </a:lnTo>
                  <a:lnTo>
                    <a:pt x="133856" y="20291"/>
                  </a:lnTo>
                  <a:lnTo>
                    <a:pt x="126206" y="22046"/>
                  </a:lnTo>
                  <a:lnTo>
                    <a:pt x="119201" y="24168"/>
                  </a:lnTo>
                  <a:lnTo>
                    <a:pt x="112626" y="26536"/>
                  </a:lnTo>
                  <a:lnTo>
                    <a:pt x="106337" y="29067"/>
                  </a:lnTo>
                  <a:lnTo>
                    <a:pt x="100240" y="31706"/>
                  </a:lnTo>
                  <a:lnTo>
                    <a:pt x="88385" y="37179"/>
                  </a:lnTo>
                  <a:lnTo>
                    <a:pt x="82557" y="40924"/>
                  </a:lnTo>
                  <a:lnTo>
                    <a:pt x="76767" y="45327"/>
                  </a:lnTo>
                  <a:lnTo>
                    <a:pt x="71001" y="50166"/>
                  </a:lnTo>
                  <a:lnTo>
                    <a:pt x="65253" y="55298"/>
                  </a:lnTo>
                  <a:lnTo>
                    <a:pt x="53785" y="66079"/>
                  </a:lnTo>
                  <a:lnTo>
                    <a:pt x="49013" y="71622"/>
                  </a:lnTo>
                  <a:lnTo>
                    <a:pt x="44879" y="77221"/>
                  </a:lnTo>
                  <a:lnTo>
                    <a:pt x="41170" y="82859"/>
                  </a:lnTo>
                  <a:lnTo>
                    <a:pt x="36793" y="88523"/>
                  </a:lnTo>
                  <a:lnTo>
                    <a:pt x="31970" y="94204"/>
                  </a:lnTo>
                  <a:lnTo>
                    <a:pt x="22483" y="104643"/>
                  </a:lnTo>
                  <a:lnTo>
                    <a:pt x="15092" y="112458"/>
                  </a:lnTo>
                  <a:lnTo>
                    <a:pt x="8632" y="121647"/>
                  </a:lnTo>
                  <a:lnTo>
                    <a:pt x="3538" y="131128"/>
                  </a:lnTo>
                  <a:lnTo>
                    <a:pt x="670" y="140868"/>
                  </a:lnTo>
                  <a:lnTo>
                    <a:pt x="0" y="143480"/>
                  </a:lnTo>
                  <a:lnTo>
                    <a:pt x="773" y="145130"/>
                  </a:lnTo>
                  <a:lnTo>
                    <a:pt x="4173" y="149502"/>
                  </a:lnTo>
                  <a:lnTo>
                    <a:pt x="6413" y="151049"/>
                  </a:lnTo>
                  <a:lnTo>
                    <a:pt x="11442" y="152768"/>
                  </a:lnTo>
                  <a:lnTo>
                    <a:pt x="16852" y="153532"/>
                  </a:lnTo>
                  <a:lnTo>
                    <a:pt x="19628" y="153736"/>
                  </a:lnTo>
                  <a:lnTo>
                    <a:pt x="22431" y="152919"/>
                  </a:lnTo>
                  <a:lnTo>
                    <a:pt x="28086" y="149472"/>
                  </a:lnTo>
                  <a:lnTo>
                    <a:pt x="33774" y="144764"/>
                  </a:lnTo>
                  <a:lnTo>
                    <a:pt x="40430" y="139497"/>
                  </a:lnTo>
                  <a:lnTo>
                    <a:pt x="44872" y="136759"/>
                  </a:lnTo>
                  <a:lnTo>
                    <a:pt x="49738" y="133981"/>
                  </a:lnTo>
                  <a:lnTo>
                    <a:pt x="54887" y="130224"/>
                  </a:lnTo>
                  <a:lnTo>
                    <a:pt x="60225" y="125814"/>
                  </a:lnTo>
                  <a:lnTo>
                    <a:pt x="65688" y="120970"/>
                  </a:lnTo>
                  <a:lnTo>
                    <a:pt x="71236" y="114883"/>
                  </a:lnTo>
                  <a:lnTo>
                    <a:pt x="76839" y="107967"/>
                  </a:lnTo>
                  <a:lnTo>
                    <a:pt x="82479" y="100499"/>
                  </a:lnTo>
                  <a:lnTo>
                    <a:pt x="87192" y="93615"/>
                  </a:lnTo>
                  <a:lnTo>
                    <a:pt x="91287" y="87121"/>
                  </a:lnTo>
                  <a:lnTo>
                    <a:pt x="94969" y="80887"/>
                  </a:lnTo>
                  <a:lnTo>
                    <a:pt x="99329" y="74825"/>
                  </a:lnTo>
                  <a:lnTo>
                    <a:pt x="104140" y="68880"/>
                  </a:lnTo>
                  <a:lnTo>
                    <a:pt x="109253" y="63011"/>
                  </a:lnTo>
                  <a:lnTo>
                    <a:pt x="114566" y="57193"/>
                  </a:lnTo>
                  <a:lnTo>
                    <a:pt x="125550" y="45649"/>
                  </a:lnTo>
                  <a:lnTo>
                    <a:pt x="130193" y="39904"/>
                  </a:lnTo>
                  <a:lnTo>
                    <a:pt x="134242" y="34169"/>
                  </a:lnTo>
                  <a:lnTo>
                    <a:pt x="137893" y="28440"/>
                  </a:lnTo>
                  <a:lnTo>
                    <a:pt x="144490" y="19535"/>
                  </a:lnTo>
                  <a:lnTo>
                    <a:pt x="150597" y="12402"/>
                  </a:lnTo>
                  <a:lnTo>
                    <a:pt x="161826" y="384"/>
                  </a:lnTo>
                  <a:lnTo>
                    <a:pt x="162188" y="0"/>
                  </a:lnTo>
                  <a:lnTo>
                    <a:pt x="162295" y="4437"/>
                  </a:lnTo>
                  <a:lnTo>
                    <a:pt x="163263" y="6714"/>
                  </a:lnTo>
                  <a:lnTo>
                    <a:pt x="168223" y="14469"/>
                  </a:lnTo>
                  <a:lnTo>
                    <a:pt x="169717" y="19993"/>
                  </a:lnTo>
                  <a:lnTo>
                    <a:pt x="170116" y="24705"/>
                  </a:lnTo>
                  <a:lnTo>
                    <a:pt x="170382" y="30704"/>
                  </a:lnTo>
                  <a:lnTo>
                    <a:pt x="170756" y="50259"/>
                  </a:lnTo>
                  <a:lnTo>
                    <a:pt x="170913" y="286743"/>
                  </a:lnTo>
                  <a:lnTo>
                    <a:pt x="171865" y="293026"/>
                  </a:lnTo>
                  <a:lnTo>
                    <a:pt x="173453" y="299119"/>
                  </a:lnTo>
                  <a:lnTo>
                    <a:pt x="175464" y="305086"/>
                  </a:lnTo>
                  <a:lnTo>
                    <a:pt x="180238" y="314256"/>
                  </a:lnTo>
                  <a:lnTo>
                    <a:pt x="184583" y="321507"/>
                  </a:lnTo>
                  <a:lnTo>
                    <a:pt x="187981" y="330944"/>
                  </a:lnTo>
                  <a:lnTo>
                    <a:pt x="194640" y="340126"/>
                  </a:lnTo>
                  <a:lnTo>
                    <a:pt x="195303" y="340997"/>
                  </a:lnTo>
                  <a:lnTo>
                    <a:pt x="196698" y="341577"/>
                  </a:lnTo>
                  <a:lnTo>
                    <a:pt x="203212" y="342394"/>
                  </a:lnTo>
                  <a:lnTo>
                    <a:pt x="208446" y="342585"/>
                  </a:lnTo>
                  <a:lnTo>
                    <a:pt x="210222" y="341684"/>
                  </a:lnTo>
                  <a:lnTo>
                    <a:pt x="211407" y="340130"/>
                  </a:lnTo>
                  <a:lnTo>
                    <a:pt x="213775" y="334166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SMARTPenAnnotation55"/>
            <p:cNvSpPr/>
            <p:nvPr/>
          </p:nvSpPr>
          <p:spPr>
            <a:xfrm>
              <a:off x="1228724" y="3998752"/>
              <a:ext cx="273772" cy="355948"/>
            </a:xfrm>
            <a:custGeom>
              <a:avLst/>
              <a:gdLst/>
              <a:ahLst/>
              <a:cxnLst/>
              <a:rect l="0" t="0" r="0" b="0"/>
              <a:pathLst>
                <a:path w="273772" h="355948">
                  <a:moveTo>
                    <a:pt x="0" y="64613"/>
                  </a:moveTo>
                  <a:lnTo>
                    <a:pt x="0" y="57232"/>
                  </a:lnTo>
                  <a:lnTo>
                    <a:pt x="7381" y="48764"/>
                  </a:lnTo>
                  <a:lnTo>
                    <a:pt x="13123" y="45504"/>
                  </a:lnTo>
                  <a:lnTo>
                    <a:pt x="27066" y="38313"/>
                  </a:lnTo>
                  <a:lnTo>
                    <a:pt x="48844" y="27350"/>
                  </a:lnTo>
                  <a:lnTo>
                    <a:pt x="53518" y="24531"/>
                  </a:lnTo>
                  <a:lnTo>
                    <a:pt x="61251" y="18858"/>
                  </a:lnTo>
                  <a:lnTo>
                    <a:pt x="66552" y="16013"/>
                  </a:lnTo>
                  <a:lnTo>
                    <a:pt x="72943" y="13162"/>
                  </a:lnTo>
                  <a:lnTo>
                    <a:pt x="80061" y="10310"/>
                  </a:lnTo>
                  <a:lnTo>
                    <a:pt x="86712" y="8408"/>
                  </a:lnTo>
                  <a:lnTo>
                    <a:pt x="93051" y="7141"/>
                  </a:lnTo>
                  <a:lnTo>
                    <a:pt x="99181" y="6296"/>
                  </a:lnTo>
                  <a:lnTo>
                    <a:pt x="105174" y="4779"/>
                  </a:lnTo>
                  <a:lnTo>
                    <a:pt x="111073" y="2816"/>
                  </a:lnTo>
                  <a:lnTo>
                    <a:pt x="116912" y="555"/>
                  </a:lnTo>
                  <a:lnTo>
                    <a:pt x="123661" y="0"/>
                  </a:lnTo>
                  <a:lnTo>
                    <a:pt x="131019" y="582"/>
                  </a:lnTo>
                  <a:lnTo>
                    <a:pt x="138781" y="1923"/>
                  </a:lnTo>
                  <a:lnTo>
                    <a:pt x="145861" y="2817"/>
                  </a:lnTo>
                  <a:lnTo>
                    <a:pt x="152486" y="3413"/>
                  </a:lnTo>
                  <a:lnTo>
                    <a:pt x="158807" y="3810"/>
                  </a:lnTo>
                  <a:lnTo>
                    <a:pt x="163974" y="5028"/>
                  </a:lnTo>
                  <a:lnTo>
                    <a:pt x="172255" y="8921"/>
                  </a:lnTo>
                  <a:lnTo>
                    <a:pt x="179111" y="13825"/>
                  </a:lnTo>
                  <a:lnTo>
                    <a:pt x="182272" y="16467"/>
                  </a:lnTo>
                  <a:lnTo>
                    <a:pt x="184380" y="19181"/>
                  </a:lnTo>
                  <a:lnTo>
                    <a:pt x="186722" y="24736"/>
                  </a:lnTo>
                  <a:lnTo>
                    <a:pt x="186394" y="28503"/>
                  </a:lnTo>
                  <a:lnTo>
                    <a:pt x="183489" y="37769"/>
                  </a:lnTo>
                  <a:lnTo>
                    <a:pt x="176499" y="58246"/>
                  </a:lnTo>
                  <a:lnTo>
                    <a:pt x="172911" y="65131"/>
                  </a:lnTo>
                  <a:lnTo>
                    <a:pt x="168614" y="71626"/>
                  </a:lnTo>
                  <a:lnTo>
                    <a:pt x="163845" y="77861"/>
                  </a:lnTo>
                  <a:lnTo>
                    <a:pt x="157807" y="83922"/>
                  </a:lnTo>
                  <a:lnTo>
                    <a:pt x="150925" y="89868"/>
                  </a:lnTo>
                  <a:lnTo>
                    <a:pt x="143479" y="95737"/>
                  </a:lnTo>
                  <a:lnTo>
                    <a:pt x="137563" y="101555"/>
                  </a:lnTo>
                  <a:lnTo>
                    <a:pt x="132666" y="107338"/>
                  </a:lnTo>
                  <a:lnTo>
                    <a:pt x="128449" y="113099"/>
                  </a:lnTo>
                  <a:lnTo>
                    <a:pt x="122781" y="118844"/>
                  </a:lnTo>
                  <a:lnTo>
                    <a:pt x="116144" y="124580"/>
                  </a:lnTo>
                  <a:lnTo>
                    <a:pt x="108862" y="130308"/>
                  </a:lnTo>
                  <a:lnTo>
                    <a:pt x="103055" y="134127"/>
                  </a:lnTo>
                  <a:lnTo>
                    <a:pt x="98231" y="136673"/>
                  </a:lnTo>
                  <a:lnTo>
                    <a:pt x="90331" y="140455"/>
                  </a:lnTo>
                  <a:lnTo>
                    <a:pt x="83645" y="145310"/>
                  </a:lnTo>
                  <a:lnTo>
                    <a:pt x="77723" y="149897"/>
                  </a:lnTo>
                  <a:lnTo>
                    <a:pt x="72327" y="150250"/>
                  </a:lnTo>
                  <a:lnTo>
                    <a:pt x="80880" y="150326"/>
                  </a:lnTo>
                  <a:lnTo>
                    <a:pt x="88652" y="147792"/>
                  </a:lnTo>
                  <a:lnTo>
                    <a:pt x="93391" y="145783"/>
                  </a:lnTo>
                  <a:lnTo>
                    <a:pt x="99408" y="144444"/>
                  </a:lnTo>
                  <a:lnTo>
                    <a:pt x="106278" y="143551"/>
                  </a:lnTo>
                  <a:lnTo>
                    <a:pt x="113714" y="142956"/>
                  </a:lnTo>
                  <a:lnTo>
                    <a:pt x="120577" y="141606"/>
                  </a:lnTo>
                  <a:lnTo>
                    <a:pt x="127057" y="139754"/>
                  </a:lnTo>
                  <a:lnTo>
                    <a:pt x="133283" y="137567"/>
                  </a:lnTo>
                  <a:lnTo>
                    <a:pt x="140290" y="136109"/>
                  </a:lnTo>
                  <a:lnTo>
                    <a:pt x="147820" y="135137"/>
                  </a:lnTo>
                  <a:lnTo>
                    <a:pt x="155696" y="134489"/>
                  </a:lnTo>
                  <a:lnTo>
                    <a:pt x="163805" y="134057"/>
                  </a:lnTo>
                  <a:lnTo>
                    <a:pt x="180435" y="133577"/>
                  </a:lnTo>
                  <a:lnTo>
                    <a:pt x="205863" y="133307"/>
                  </a:lnTo>
                  <a:lnTo>
                    <a:pt x="213442" y="134221"/>
                  </a:lnTo>
                  <a:lnTo>
                    <a:pt x="220400" y="135784"/>
                  </a:lnTo>
                  <a:lnTo>
                    <a:pt x="226943" y="137777"/>
                  </a:lnTo>
                  <a:lnTo>
                    <a:pt x="233211" y="140059"/>
                  </a:lnTo>
                  <a:lnTo>
                    <a:pt x="239294" y="142533"/>
                  </a:lnTo>
                  <a:lnTo>
                    <a:pt x="245255" y="145134"/>
                  </a:lnTo>
                  <a:lnTo>
                    <a:pt x="250181" y="147821"/>
                  </a:lnTo>
                  <a:lnTo>
                    <a:pt x="258194" y="153347"/>
                  </a:lnTo>
                  <a:lnTo>
                    <a:pt x="264931" y="161518"/>
                  </a:lnTo>
                  <a:lnTo>
                    <a:pt x="268061" y="166363"/>
                  </a:lnTo>
                  <a:lnTo>
                    <a:pt x="271538" y="176828"/>
                  </a:lnTo>
                  <a:lnTo>
                    <a:pt x="273084" y="187828"/>
                  </a:lnTo>
                  <a:lnTo>
                    <a:pt x="273496" y="193429"/>
                  </a:lnTo>
                  <a:lnTo>
                    <a:pt x="273771" y="199068"/>
                  </a:lnTo>
                  <a:lnTo>
                    <a:pt x="273002" y="205684"/>
                  </a:lnTo>
                  <a:lnTo>
                    <a:pt x="271536" y="212953"/>
                  </a:lnTo>
                  <a:lnTo>
                    <a:pt x="269607" y="220656"/>
                  </a:lnTo>
                  <a:lnTo>
                    <a:pt x="266416" y="228649"/>
                  </a:lnTo>
                  <a:lnTo>
                    <a:pt x="262383" y="236835"/>
                  </a:lnTo>
                  <a:lnTo>
                    <a:pt x="257790" y="245150"/>
                  </a:lnTo>
                  <a:lnTo>
                    <a:pt x="252822" y="252598"/>
                  </a:lnTo>
                  <a:lnTo>
                    <a:pt x="247606" y="259469"/>
                  </a:lnTo>
                  <a:lnTo>
                    <a:pt x="242223" y="265954"/>
                  </a:lnTo>
                  <a:lnTo>
                    <a:pt x="236730" y="272183"/>
                  </a:lnTo>
                  <a:lnTo>
                    <a:pt x="225546" y="284184"/>
                  </a:lnTo>
                  <a:lnTo>
                    <a:pt x="217992" y="290051"/>
                  </a:lnTo>
                  <a:lnTo>
                    <a:pt x="209146" y="295867"/>
                  </a:lnTo>
                  <a:lnTo>
                    <a:pt x="199438" y="301650"/>
                  </a:lnTo>
                  <a:lnTo>
                    <a:pt x="191061" y="307410"/>
                  </a:lnTo>
                  <a:lnTo>
                    <a:pt x="183572" y="313155"/>
                  </a:lnTo>
                  <a:lnTo>
                    <a:pt x="176674" y="318890"/>
                  </a:lnTo>
                  <a:lnTo>
                    <a:pt x="169218" y="324618"/>
                  </a:lnTo>
                  <a:lnTo>
                    <a:pt x="161389" y="330342"/>
                  </a:lnTo>
                  <a:lnTo>
                    <a:pt x="153313" y="336063"/>
                  </a:lnTo>
                  <a:lnTo>
                    <a:pt x="146024" y="339877"/>
                  </a:lnTo>
                  <a:lnTo>
                    <a:pt x="139259" y="342420"/>
                  </a:lnTo>
                  <a:lnTo>
                    <a:pt x="132845" y="344115"/>
                  </a:lnTo>
                  <a:lnTo>
                    <a:pt x="126663" y="346197"/>
                  </a:lnTo>
                  <a:lnTo>
                    <a:pt x="120637" y="348538"/>
                  </a:lnTo>
                  <a:lnTo>
                    <a:pt x="114715" y="351051"/>
                  </a:lnTo>
                  <a:lnTo>
                    <a:pt x="108862" y="352727"/>
                  </a:lnTo>
                  <a:lnTo>
                    <a:pt x="103055" y="353844"/>
                  </a:lnTo>
                  <a:lnTo>
                    <a:pt x="97278" y="354588"/>
                  </a:lnTo>
                  <a:lnTo>
                    <a:pt x="92475" y="355085"/>
                  </a:lnTo>
                  <a:lnTo>
                    <a:pt x="84598" y="355636"/>
                  </a:lnTo>
                  <a:lnTo>
                    <a:pt x="77922" y="355882"/>
                  </a:lnTo>
                  <a:lnTo>
                    <a:pt x="74808" y="355947"/>
                  </a:lnTo>
                  <a:lnTo>
                    <a:pt x="71780" y="355038"/>
                  </a:lnTo>
                  <a:lnTo>
                    <a:pt x="65875" y="351488"/>
                  </a:lnTo>
                  <a:lnTo>
                    <a:pt x="63919" y="349208"/>
                  </a:lnTo>
                  <a:lnTo>
                    <a:pt x="62615" y="346735"/>
                  </a:lnTo>
                  <a:lnTo>
                    <a:pt x="61746" y="344134"/>
                  </a:lnTo>
                  <a:lnTo>
                    <a:pt x="62119" y="340495"/>
                  </a:lnTo>
                  <a:lnTo>
                    <a:pt x="65074" y="331372"/>
                  </a:lnTo>
                  <a:lnTo>
                    <a:pt x="68580" y="32178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SMARTPenAnnotation56"/>
            <p:cNvSpPr/>
            <p:nvPr/>
          </p:nvSpPr>
          <p:spPr>
            <a:xfrm>
              <a:off x="1589316" y="3960913"/>
              <a:ext cx="256629" cy="359628"/>
            </a:xfrm>
            <a:custGeom>
              <a:avLst/>
              <a:gdLst/>
              <a:ahLst/>
              <a:cxnLst/>
              <a:rect l="0" t="0" r="0" b="0"/>
              <a:pathLst>
                <a:path w="256629" h="359628">
                  <a:moveTo>
                    <a:pt x="188048" y="33872"/>
                  </a:moveTo>
                  <a:lnTo>
                    <a:pt x="188048" y="10642"/>
                  </a:lnTo>
                  <a:lnTo>
                    <a:pt x="185509" y="6720"/>
                  </a:lnTo>
                  <a:lnTo>
                    <a:pt x="183498" y="4340"/>
                  </a:lnTo>
                  <a:lnTo>
                    <a:pt x="181204" y="2754"/>
                  </a:lnTo>
                  <a:lnTo>
                    <a:pt x="176117" y="992"/>
                  </a:lnTo>
                  <a:lnTo>
                    <a:pt x="168141" y="208"/>
                  </a:lnTo>
                  <a:lnTo>
                    <a:pt x="163346" y="0"/>
                  </a:lnTo>
                  <a:lnTo>
                    <a:pt x="159198" y="813"/>
                  </a:lnTo>
                  <a:lnTo>
                    <a:pt x="152049" y="4256"/>
                  </a:lnTo>
                  <a:lnTo>
                    <a:pt x="146903" y="7461"/>
                  </a:lnTo>
                  <a:lnTo>
                    <a:pt x="118114" y="26291"/>
                  </a:lnTo>
                  <a:lnTo>
                    <a:pt x="84911" y="48355"/>
                  </a:lnTo>
                  <a:lnTo>
                    <a:pt x="77380" y="54957"/>
                  </a:lnTo>
                  <a:lnTo>
                    <a:pt x="70455" y="62216"/>
                  </a:lnTo>
                  <a:lnTo>
                    <a:pt x="63933" y="69913"/>
                  </a:lnTo>
                  <a:lnTo>
                    <a:pt x="57680" y="77902"/>
                  </a:lnTo>
                  <a:lnTo>
                    <a:pt x="51606" y="86085"/>
                  </a:lnTo>
                  <a:lnTo>
                    <a:pt x="45652" y="94398"/>
                  </a:lnTo>
                  <a:lnTo>
                    <a:pt x="39777" y="101845"/>
                  </a:lnTo>
                  <a:lnTo>
                    <a:pt x="33956" y="108715"/>
                  </a:lnTo>
                  <a:lnTo>
                    <a:pt x="28170" y="115200"/>
                  </a:lnTo>
                  <a:lnTo>
                    <a:pt x="23360" y="122380"/>
                  </a:lnTo>
                  <a:lnTo>
                    <a:pt x="19202" y="130025"/>
                  </a:lnTo>
                  <a:lnTo>
                    <a:pt x="8797" y="151896"/>
                  </a:lnTo>
                  <a:lnTo>
                    <a:pt x="5683" y="158275"/>
                  </a:lnTo>
                  <a:lnTo>
                    <a:pt x="2222" y="167902"/>
                  </a:lnTo>
                  <a:lnTo>
                    <a:pt x="274" y="178677"/>
                  </a:lnTo>
                  <a:lnTo>
                    <a:pt x="0" y="181843"/>
                  </a:lnTo>
                  <a:lnTo>
                    <a:pt x="771" y="184907"/>
                  </a:lnTo>
                  <a:lnTo>
                    <a:pt x="4166" y="190851"/>
                  </a:lnTo>
                  <a:lnTo>
                    <a:pt x="6405" y="192817"/>
                  </a:lnTo>
                  <a:lnTo>
                    <a:pt x="8850" y="194128"/>
                  </a:lnTo>
                  <a:lnTo>
                    <a:pt x="11433" y="195001"/>
                  </a:lnTo>
                  <a:lnTo>
                    <a:pt x="15060" y="194632"/>
                  </a:lnTo>
                  <a:lnTo>
                    <a:pt x="19383" y="193433"/>
                  </a:lnTo>
                  <a:lnTo>
                    <a:pt x="24170" y="191681"/>
                  </a:lnTo>
                  <a:lnTo>
                    <a:pt x="32028" y="189734"/>
                  </a:lnTo>
                  <a:lnTo>
                    <a:pt x="35457" y="189215"/>
                  </a:lnTo>
                  <a:lnTo>
                    <a:pt x="39649" y="187916"/>
                  </a:lnTo>
                  <a:lnTo>
                    <a:pt x="44348" y="186098"/>
                  </a:lnTo>
                  <a:lnTo>
                    <a:pt x="49385" y="183934"/>
                  </a:lnTo>
                  <a:lnTo>
                    <a:pt x="54649" y="180585"/>
                  </a:lnTo>
                  <a:lnTo>
                    <a:pt x="60063" y="176448"/>
                  </a:lnTo>
                  <a:lnTo>
                    <a:pt x="65577" y="171785"/>
                  </a:lnTo>
                  <a:lnTo>
                    <a:pt x="71159" y="167724"/>
                  </a:lnTo>
                  <a:lnTo>
                    <a:pt x="76784" y="164064"/>
                  </a:lnTo>
                  <a:lnTo>
                    <a:pt x="82440" y="160672"/>
                  </a:lnTo>
                  <a:lnTo>
                    <a:pt x="96344" y="151822"/>
                  </a:lnTo>
                  <a:lnTo>
                    <a:pt x="104052" y="146795"/>
                  </a:lnTo>
                  <a:lnTo>
                    <a:pt x="111096" y="141539"/>
                  </a:lnTo>
                  <a:lnTo>
                    <a:pt x="117697" y="136130"/>
                  </a:lnTo>
                  <a:lnTo>
                    <a:pt x="124002" y="130619"/>
                  </a:lnTo>
                  <a:lnTo>
                    <a:pt x="130111" y="125040"/>
                  </a:lnTo>
                  <a:lnTo>
                    <a:pt x="141979" y="113761"/>
                  </a:lnTo>
                  <a:lnTo>
                    <a:pt x="147810" y="109038"/>
                  </a:lnTo>
                  <a:lnTo>
                    <a:pt x="153603" y="104938"/>
                  </a:lnTo>
                  <a:lnTo>
                    <a:pt x="159370" y="101252"/>
                  </a:lnTo>
                  <a:lnTo>
                    <a:pt x="165119" y="96889"/>
                  </a:lnTo>
                  <a:lnTo>
                    <a:pt x="170857" y="92076"/>
                  </a:lnTo>
                  <a:lnTo>
                    <a:pt x="181360" y="82600"/>
                  </a:lnTo>
                  <a:lnTo>
                    <a:pt x="189203" y="75214"/>
                  </a:lnTo>
                  <a:lnTo>
                    <a:pt x="193581" y="71911"/>
                  </a:lnTo>
                  <a:lnTo>
                    <a:pt x="198404" y="68756"/>
                  </a:lnTo>
                  <a:lnTo>
                    <a:pt x="210732" y="61400"/>
                  </a:lnTo>
                  <a:lnTo>
                    <a:pt x="214957" y="60394"/>
                  </a:lnTo>
                  <a:lnTo>
                    <a:pt x="220880" y="59748"/>
                  </a:lnTo>
                  <a:lnTo>
                    <a:pt x="221367" y="60648"/>
                  </a:lnTo>
                  <a:lnTo>
                    <a:pt x="221906" y="64187"/>
                  </a:lnTo>
                  <a:lnTo>
                    <a:pt x="223003" y="65512"/>
                  </a:lnTo>
                  <a:lnTo>
                    <a:pt x="224686" y="66395"/>
                  </a:lnTo>
                  <a:lnTo>
                    <a:pt x="226761" y="66984"/>
                  </a:lnTo>
                  <a:lnTo>
                    <a:pt x="228144" y="69282"/>
                  </a:lnTo>
                  <a:lnTo>
                    <a:pt x="229681" y="76914"/>
                  </a:lnTo>
                  <a:lnTo>
                    <a:pt x="230364" y="86657"/>
                  </a:lnTo>
                  <a:lnTo>
                    <a:pt x="230546" y="91922"/>
                  </a:lnTo>
                  <a:lnTo>
                    <a:pt x="231621" y="98289"/>
                  </a:lnTo>
                  <a:lnTo>
                    <a:pt x="233289" y="105391"/>
                  </a:lnTo>
                  <a:lnTo>
                    <a:pt x="235354" y="112984"/>
                  </a:lnTo>
                  <a:lnTo>
                    <a:pt x="236730" y="120903"/>
                  </a:lnTo>
                  <a:lnTo>
                    <a:pt x="237648" y="129040"/>
                  </a:lnTo>
                  <a:lnTo>
                    <a:pt x="238260" y="137322"/>
                  </a:lnTo>
                  <a:lnTo>
                    <a:pt x="238668" y="145701"/>
                  </a:lnTo>
                  <a:lnTo>
                    <a:pt x="239121" y="162631"/>
                  </a:lnTo>
                  <a:lnTo>
                    <a:pt x="239483" y="292134"/>
                  </a:lnTo>
                  <a:lnTo>
                    <a:pt x="239484" y="340695"/>
                  </a:lnTo>
                  <a:lnTo>
                    <a:pt x="240436" y="345101"/>
                  </a:lnTo>
                  <a:lnTo>
                    <a:pt x="244034" y="352536"/>
                  </a:lnTo>
                  <a:lnTo>
                    <a:pt x="246327" y="354899"/>
                  </a:lnTo>
                  <a:lnTo>
                    <a:pt x="248809" y="356475"/>
                  </a:lnTo>
                  <a:lnTo>
                    <a:pt x="256628" y="35962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SMARTPenAnnotation57"/>
            <p:cNvSpPr/>
            <p:nvPr/>
          </p:nvSpPr>
          <p:spPr>
            <a:xfrm>
              <a:off x="1880234" y="3938745"/>
              <a:ext cx="265233" cy="424658"/>
            </a:xfrm>
            <a:custGeom>
              <a:avLst/>
              <a:gdLst/>
              <a:ahLst/>
              <a:cxnLst/>
              <a:rect l="0" t="0" r="0" b="0"/>
              <a:pathLst>
                <a:path w="265233" h="424658">
                  <a:moveTo>
                    <a:pt x="0" y="64612"/>
                  </a:moveTo>
                  <a:lnTo>
                    <a:pt x="17322" y="64612"/>
                  </a:lnTo>
                  <a:lnTo>
                    <a:pt x="22025" y="63659"/>
                  </a:lnTo>
                  <a:lnTo>
                    <a:pt x="27066" y="62072"/>
                  </a:lnTo>
                  <a:lnTo>
                    <a:pt x="32332" y="60061"/>
                  </a:lnTo>
                  <a:lnTo>
                    <a:pt x="37747" y="57768"/>
                  </a:lnTo>
                  <a:lnTo>
                    <a:pt x="43262" y="55287"/>
                  </a:lnTo>
                  <a:lnTo>
                    <a:pt x="48844" y="52681"/>
                  </a:lnTo>
                  <a:lnTo>
                    <a:pt x="55423" y="49990"/>
                  </a:lnTo>
                  <a:lnTo>
                    <a:pt x="62666" y="47244"/>
                  </a:lnTo>
                  <a:lnTo>
                    <a:pt x="78334" y="41653"/>
                  </a:lnTo>
                  <a:lnTo>
                    <a:pt x="120171" y="27452"/>
                  </a:lnTo>
                  <a:lnTo>
                    <a:pt x="127739" y="24599"/>
                  </a:lnTo>
                  <a:lnTo>
                    <a:pt x="134690" y="21744"/>
                  </a:lnTo>
                  <a:lnTo>
                    <a:pt x="141228" y="18889"/>
                  </a:lnTo>
                  <a:lnTo>
                    <a:pt x="148445" y="16032"/>
                  </a:lnTo>
                  <a:lnTo>
                    <a:pt x="164083" y="10319"/>
                  </a:lnTo>
                  <a:lnTo>
                    <a:pt x="172254" y="8414"/>
                  </a:lnTo>
                  <a:lnTo>
                    <a:pt x="180559" y="7144"/>
                  </a:lnTo>
                  <a:lnTo>
                    <a:pt x="188953" y="6298"/>
                  </a:lnTo>
                  <a:lnTo>
                    <a:pt x="196453" y="4781"/>
                  </a:lnTo>
                  <a:lnTo>
                    <a:pt x="203359" y="2817"/>
                  </a:lnTo>
                  <a:lnTo>
                    <a:pt x="209868" y="556"/>
                  </a:lnTo>
                  <a:lnTo>
                    <a:pt x="216112" y="0"/>
                  </a:lnTo>
                  <a:lnTo>
                    <a:pt x="222180" y="583"/>
                  </a:lnTo>
                  <a:lnTo>
                    <a:pt x="228130" y="1923"/>
                  </a:lnTo>
                  <a:lnTo>
                    <a:pt x="233049" y="2817"/>
                  </a:lnTo>
                  <a:lnTo>
                    <a:pt x="241055" y="3810"/>
                  </a:lnTo>
                  <a:lnTo>
                    <a:pt x="244524" y="5028"/>
                  </a:lnTo>
                  <a:lnTo>
                    <a:pt x="250917" y="8920"/>
                  </a:lnTo>
                  <a:lnTo>
                    <a:pt x="256934" y="16365"/>
                  </a:lnTo>
                  <a:lnTo>
                    <a:pt x="259872" y="21017"/>
                  </a:lnTo>
                  <a:lnTo>
                    <a:pt x="263137" y="31267"/>
                  </a:lnTo>
                  <a:lnTo>
                    <a:pt x="264587" y="43124"/>
                  </a:lnTo>
                  <a:lnTo>
                    <a:pt x="264974" y="50287"/>
                  </a:lnTo>
                  <a:lnTo>
                    <a:pt x="265232" y="57919"/>
                  </a:lnTo>
                  <a:lnTo>
                    <a:pt x="264452" y="65865"/>
                  </a:lnTo>
                  <a:lnTo>
                    <a:pt x="262979" y="74020"/>
                  </a:lnTo>
                  <a:lnTo>
                    <a:pt x="253771" y="112191"/>
                  </a:lnTo>
                  <a:lnTo>
                    <a:pt x="250143" y="123001"/>
                  </a:lnTo>
                  <a:lnTo>
                    <a:pt x="245820" y="134018"/>
                  </a:lnTo>
                  <a:lnTo>
                    <a:pt x="235936" y="157372"/>
                  </a:lnTo>
                  <a:lnTo>
                    <a:pt x="225193" y="183626"/>
                  </a:lnTo>
                  <a:lnTo>
                    <a:pt x="220614" y="197295"/>
                  </a:lnTo>
                  <a:lnTo>
                    <a:pt x="216609" y="211170"/>
                  </a:lnTo>
                  <a:lnTo>
                    <a:pt x="203336" y="263107"/>
                  </a:lnTo>
                  <a:lnTo>
                    <a:pt x="199375" y="275047"/>
                  </a:lnTo>
                  <a:lnTo>
                    <a:pt x="194830" y="286817"/>
                  </a:lnTo>
                  <a:lnTo>
                    <a:pt x="189894" y="298474"/>
                  </a:lnTo>
                  <a:lnTo>
                    <a:pt x="185651" y="309102"/>
                  </a:lnTo>
                  <a:lnTo>
                    <a:pt x="178397" y="328532"/>
                  </a:lnTo>
                  <a:lnTo>
                    <a:pt x="176081" y="337714"/>
                  </a:lnTo>
                  <a:lnTo>
                    <a:pt x="174538" y="346693"/>
                  </a:lnTo>
                  <a:lnTo>
                    <a:pt x="173509" y="355536"/>
                  </a:lnTo>
                  <a:lnTo>
                    <a:pt x="171870" y="363336"/>
                  </a:lnTo>
                  <a:lnTo>
                    <a:pt x="169825" y="370441"/>
                  </a:lnTo>
                  <a:lnTo>
                    <a:pt x="165966" y="383416"/>
                  </a:lnTo>
                  <a:lnTo>
                    <a:pt x="164250" y="395533"/>
                  </a:lnTo>
                  <a:lnTo>
                    <a:pt x="164745" y="400479"/>
                  </a:lnTo>
                  <a:lnTo>
                    <a:pt x="166028" y="404728"/>
                  </a:lnTo>
                  <a:lnTo>
                    <a:pt x="170379" y="413841"/>
                  </a:lnTo>
                  <a:lnTo>
                    <a:pt x="171450" y="42465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SMARTPenAnnotation58"/>
            <p:cNvSpPr/>
            <p:nvPr/>
          </p:nvSpPr>
          <p:spPr>
            <a:xfrm>
              <a:off x="2223134" y="4080510"/>
              <a:ext cx="222886" cy="240031"/>
            </a:xfrm>
            <a:custGeom>
              <a:avLst/>
              <a:gdLst/>
              <a:ahLst/>
              <a:cxnLst/>
              <a:rect l="0" t="0" r="0" b="0"/>
              <a:pathLst>
                <a:path w="222886" h="240031">
                  <a:moveTo>
                    <a:pt x="0" y="0"/>
                  </a:moveTo>
                  <a:lnTo>
                    <a:pt x="15601" y="0"/>
                  </a:lnTo>
                  <a:lnTo>
                    <a:pt x="21539" y="2540"/>
                  </a:lnTo>
                  <a:lnTo>
                    <a:pt x="25789" y="4550"/>
                  </a:lnTo>
                  <a:lnTo>
                    <a:pt x="28623" y="6844"/>
                  </a:lnTo>
                  <a:lnTo>
                    <a:pt x="30512" y="9325"/>
                  </a:lnTo>
                  <a:lnTo>
                    <a:pt x="31772" y="11931"/>
                  </a:lnTo>
                  <a:lnTo>
                    <a:pt x="34516" y="13669"/>
                  </a:lnTo>
                  <a:lnTo>
                    <a:pt x="38251" y="14828"/>
                  </a:lnTo>
                  <a:lnTo>
                    <a:pt x="42646" y="15600"/>
                  </a:lnTo>
                  <a:lnTo>
                    <a:pt x="46528" y="17067"/>
                  </a:lnTo>
                  <a:lnTo>
                    <a:pt x="53382" y="21238"/>
                  </a:lnTo>
                  <a:lnTo>
                    <a:pt x="57496" y="24636"/>
                  </a:lnTo>
                  <a:lnTo>
                    <a:pt x="62143" y="28806"/>
                  </a:lnTo>
                  <a:lnTo>
                    <a:pt x="75246" y="41238"/>
                  </a:lnTo>
                  <a:lnTo>
                    <a:pt x="92757" y="58522"/>
                  </a:lnTo>
                  <a:lnTo>
                    <a:pt x="97081" y="63780"/>
                  </a:lnTo>
                  <a:lnTo>
                    <a:pt x="100916" y="69190"/>
                  </a:lnTo>
                  <a:lnTo>
                    <a:pt x="104425" y="74701"/>
                  </a:lnTo>
                  <a:lnTo>
                    <a:pt x="108669" y="80281"/>
                  </a:lnTo>
                  <a:lnTo>
                    <a:pt x="113404" y="85905"/>
                  </a:lnTo>
                  <a:lnTo>
                    <a:pt x="118465" y="91560"/>
                  </a:lnTo>
                  <a:lnTo>
                    <a:pt x="122792" y="97235"/>
                  </a:lnTo>
                  <a:lnTo>
                    <a:pt x="126629" y="102923"/>
                  </a:lnTo>
                  <a:lnTo>
                    <a:pt x="130139" y="108620"/>
                  </a:lnTo>
                  <a:lnTo>
                    <a:pt x="134385" y="114323"/>
                  </a:lnTo>
                  <a:lnTo>
                    <a:pt x="139120" y="120030"/>
                  </a:lnTo>
                  <a:lnTo>
                    <a:pt x="144182" y="125740"/>
                  </a:lnTo>
                  <a:lnTo>
                    <a:pt x="148509" y="131452"/>
                  </a:lnTo>
                  <a:lnTo>
                    <a:pt x="152346" y="137164"/>
                  </a:lnTo>
                  <a:lnTo>
                    <a:pt x="155857" y="142877"/>
                  </a:lnTo>
                  <a:lnTo>
                    <a:pt x="159150" y="149544"/>
                  </a:lnTo>
                  <a:lnTo>
                    <a:pt x="162297" y="156846"/>
                  </a:lnTo>
                  <a:lnTo>
                    <a:pt x="165349" y="164571"/>
                  </a:lnTo>
                  <a:lnTo>
                    <a:pt x="169287" y="171626"/>
                  </a:lnTo>
                  <a:lnTo>
                    <a:pt x="173819" y="178235"/>
                  </a:lnTo>
                  <a:lnTo>
                    <a:pt x="178744" y="184546"/>
                  </a:lnTo>
                  <a:lnTo>
                    <a:pt x="182980" y="189705"/>
                  </a:lnTo>
                  <a:lnTo>
                    <a:pt x="186757" y="194098"/>
                  </a:lnTo>
                  <a:lnTo>
                    <a:pt x="190227" y="197978"/>
                  </a:lnTo>
                  <a:lnTo>
                    <a:pt x="193493" y="202470"/>
                  </a:lnTo>
                  <a:lnTo>
                    <a:pt x="196623" y="207370"/>
                  </a:lnTo>
                  <a:lnTo>
                    <a:pt x="199662" y="212542"/>
                  </a:lnTo>
                  <a:lnTo>
                    <a:pt x="202641" y="216942"/>
                  </a:lnTo>
                  <a:lnTo>
                    <a:pt x="208491" y="224371"/>
                  </a:lnTo>
                  <a:lnTo>
                    <a:pt x="214115" y="231010"/>
                  </a:lnTo>
                  <a:lnTo>
                    <a:pt x="222885" y="24003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SMARTPenAnnotation59"/>
            <p:cNvSpPr/>
            <p:nvPr/>
          </p:nvSpPr>
          <p:spPr>
            <a:xfrm>
              <a:off x="2240279" y="4037647"/>
              <a:ext cx="231459" cy="240031"/>
            </a:xfrm>
            <a:custGeom>
              <a:avLst/>
              <a:gdLst/>
              <a:ahLst/>
              <a:cxnLst/>
              <a:rect l="0" t="0" r="0" b="0"/>
              <a:pathLst>
                <a:path w="231459" h="240031">
                  <a:moveTo>
                    <a:pt x="231458" y="0"/>
                  </a:moveTo>
                  <a:lnTo>
                    <a:pt x="214975" y="0"/>
                  </a:lnTo>
                  <a:lnTo>
                    <a:pt x="211897" y="953"/>
                  </a:lnTo>
                  <a:lnTo>
                    <a:pt x="209845" y="2540"/>
                  </a:lnTo>
                  <a:lnTo>
                    <a:pt x="208477" y="4551"/>
                  </a:lnTo>
                  <a:lnTo>
                    <a:pt x="201877" y="9325"/>
                  </a:lnTo>
                  <a:lnTo>
                    <a:pt x="197449" y="11932"/>
                  </a:lnTo>
                  <a:lnTo>
                    <a:pt x="193546" y="15574"/>
                  </a:lnTo>
                  <a:lnTo>
                    <a:pt x="189991" y="19908"/>
                  </a:lnTo>
                  <a:lnTo>
                    <a:pt x="186668" y="24702"/>
                  </a:lnTo>
                  <a:lnTo>
                    <a:pt x="181596" y="29803"/>
                  </a:lnTo>
                  <a:lnTo>
                    <a:pt x="175356" y="35109"/>
                  </a:lnTo>
                  <a:lnTo>
                    <a:pt x="168340" y="40551"/>
                  </a:lnTo>
                  <a:lnTo>
                    <a:pt x="161756" y="47037"/>
                  </a:lnTo>
                  <a:lnTo>
                    <a:pt x="155463" y="54217"/>
                  </a:lnTo>
                  <a:lnTo>
                    <a:pt x="149362" y="61863"/>
                  </a:lnTo>
                  <a:lnTo>
                    <a:pt x="142437" y="69817"/>
                  </a:lnTo>
                  <a:lnTo>
                    <a:pt x="134964" y="77977"/>
                  </a:lnTo>
                  <a:lnTo>
                    <a:pt x="127123" y="86275"/>
                  </a:lnTo>
                  <a:lnTo>
                    <a:pt x="119991" y="94664"/>
                  </a:lnTo>
                  <a:lnTo>
                    <a:pt x="113332" y="103114"/>
                  </a:lnTo>
                  <a:lnTo>
                    <a:pt x="106987" y="111605"/>
                  </a:lnTo>
                  <a:lnTo>
                    <a:pt x="99900" y="120124"/>
                  </a:lnTo>
                  <a:lnTo>
                    <a:pt x="92318" y="128660"/>
                  </a:lnTo>
                  <a:lnTo>
                    <a:pt x="76273" y="145765"/>
                  </a:lnTo>
                  <a:lnTo>
                    <a:pt x="28959" y="193877"/>
                  </a:lnTo>
                  <a:lnTo>
                    <a:pt x="5905" y="216978"/>
                  </a:lnTo>
                  <a:lnTo>
                    <a:pt x="3937" y="219899"/>
                  </a:lnTo>
                  <a:lnTo>
                    <a:pt x="1750" y="225686"/>
                  </a:lnTo>
                  <a:lnTo>
                    <a:pt x="778" y="231432"/>
                  </a:lnTo>
                  <a:lnTo>
                    <a:pt x="0" y="24003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SMARTPenAnnotation60"/>
            <p:cNvSpPr/>
            <p:nvPr/>
          </p:nvSpPr>
          <p:spPr>
            <a:xfrm>
              <a:off x="2660332" y="4037647"/>
              <a:ext cx="205741" cy="25719"/>
            </a:xfrm>
            <a:custGeom>
              <a:avLst/>
              <a:gdLst/>
              <a:ahLst/>
              <a:cxnLst/>
              <a:rect l="0" t="0" r="0" b="0"/>
              <a:pathLst>
                <a:path w="205741" h="25719">
                  <a:moveTo>
                    <a:pt x="0" y="25718"/>
                  </a:moveTo>
                  <a:lnTo>
                    <a:pt x="4551" y="21167"/>
                  </a:lnTo>
                  <a:lnTo>
                    <a:pt x="6844" y="19826"/>
                  </a:lnTo>
                  <a:lnTo>
                    <a:pt x="9325" y="18933"/>
                  </a:lnTo>
                  <a:lnTo>
                    <a:pt x="11932" y="18337"/>
                  </a:lnTo>
                  <a:lnTo>
                    <a:pt x="17368" y="17675"/>
                  </a:lnTo>
                  <a:lnTo>
                    <a:pt x="20151" y="17498"/>
                  </a:lnTo>
                  <a:lnTo>
                    <a:pt x="30864" y="17302"/>
                  </a:lnTo>
                  <a:lnTo>
                    <a:pt x="37721" y="17250"/>
                  </a:lnTo>
                  <a:lnTo>
                    <a:pt x="44197" y="16262"/>
                  </a:lnTo>
                  <a:lnTo>
                    <a:pt x="50420" y="14652"/>
                  </a:lnTo>
                  <a:lnTo>
                    <a:pt x="56473" y="12625"/>
                  </a:lnTo>
                  <a:lnTo>
                    <a:pt x="63366" y="11274"/>
                  </a:lnTo>
                  <a:lnTo>
                    <a:pt x="70819" y="10374"/>
                  </a:lnTo>
                  <a:lnTo>
                    <a:pt x="78645" y="9773"/>
                  </a:lnTo>
                  <a:lnTo>
                    <a:pt x="86720" y="9373"/>
                  </a:lnTo>
                  <a:lnTo>
                    <a:pt x="103312" y="8929"/>
                  </a:lnTo>
                  <a:lnTo>
                    <a:pt x="148281" y="8594"/>
                  </a:lnTo>
                  <a:lnTo>
                    <a:pt x="159883" y="8582"/>
                  </a:lnTo>
                  <a:lnTo>
                    <a:pt x="166596" y="7627"/>
                  </a:lnTo>
                  <a:lnTo>
                    <a:pt x="173929" y="6037"/>
                  </a:lnTo>
                  <a:lnTo>
                    <a:pt x="181675" y="4025"/>
                  </a:lnTo>
                  <a:lnTo>
                    <a:pt x="187792" y="2683"/>
                  </a:lnTo>
                  <a:lnTo>
                    <a:pt x="192822" y="1789"/>
                  </a:lnTo>
                  <a:lnTo>
                    <a:pt x="205740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SMARTPenAnnotation61"/>
            <p:cNvSpPr/>
            <p:nvPr/>
          </p:nvSpPr>
          <p:spPr>
            <a:xfrm>
              <a:off x="2737484" y="4131945"/>
              <a:ext cx="180024" cy="16784"/>
            </a:xfrm>
            <a:custGeom>
              <a:avLst/>
              <a:gdLst/>
              <a:ahLst/>
              <a:cxnLst/>
              <a:rect l="0" t="0" r="0" b="0"/>
              <a:pathLst>
                <a:path w="180024" h="16784">
                  <a:moveTo>
                    <a:pt x="0" y="0"/>
                  </a:moveTo>
                  <a:lnTo>
                    <a:pt x="7381" y="0"/>
                  </a:lnTo>
                  <a:lnTo>
                    <a:pt x="8731" y="952"/>
                  </a:lnTo>
                  <a:lnTo>
                    <a:pt x="10583" y="2540"/>
                  </a:lnTo>
                  <a:lnTo>
                    <a:pt x="12771" y="4550"/>
                  </a:lnTo>
                  <a:lnTo>
                    <a:pt x="16134" y="5891"/>
                  </a:lnTo>
                  <a:lnTo>
                    <a:pt x="20281" y="6785"/>
                  </a:lnTo>
                  <a:lnTo>
                    <a:pt x="24951" y="7381"/>
                  </a:lnTo>
                  <a:lnTo>
                    <a:pt x="29969" y="7778"/>
                  </a:lnTo>
                  <a:lnTo>
                    <a:pt x="35220" y="8042"/>
                  </a:lnTo>
                  <a:lnTo>
                    <a:pt x="40625" y="8219"/>
                  </a:lnTo>
                  <a:lnTo>
                    <a:pt x="46133" y="9289"/>
                  </a:lnTo>
                  <a:lnTo>
                    <a:pt x="51711" y="10955"/>
                  </a:lnTo>
                  <a:lnTo>
                    <a:pt x="57334" y="13019"/>
                  </a:lnTo>
                  <a:lnTo>
                    <a:pt x="62988" y="14394"/>
                  </a:lnTo>
                  <a:lnTo>
                    <a:pt x="68662" y="15311"/>
                  </a:lnTo>
                  <a:lnTo>
                    <a:pt x="74350" y="15922"/>
                  </a:lnTo>
                  <a:lnTo>
                    <a:pt x="80999" y="16330"/>
                  </a:lnTo>
                  <a:lnTo>
                    <a:pt x="96008" y="16783"/>
                  </a:lnTo>
                  <a:lnTo>
                    <a:pt x="103058" y="15951"/>
                  </a:lnTo>
                  <a:lnTo>
                    <a:pt x="109663" y="14444"/>
                  </a:lnTo>
                  <a:lnTo>
                    <a:pt x="115971" y="12486"/>
                  </a:lnTo>
                  <a:lnTo>
                    <a:pt x="123034" y="11182"/>
                  </a:lnTo>
                  <a:lnTo>
                    <a:pt x="130601" y="10312"/>
                  </a:lnTo>
                  <a:lnTo>
                    <a:pt x="138502" y="9732"/>
                  </a:lnTo>
                  <a:lnTo>
                    <a:pt x="146627" y="8393"/>
                  </a:lnTo>
                  <a:lnTo>
                    <a:pt x="154902" y="6548"/>
                  </a:lnTo>
                  <a:lnTo>
                    <a:pt x="180023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96" name="SMARTPenAnnotation62"/>
            <p:cNvSpPr/>
            <p:nvPr/>
          </p:nvSpPr>
          <p:spPr>
            <a:xfrm>
              <a:off x="3046094" y="3960881"/>
              <a:ext cx="265316" cy="291080"/>
            </a:xfrm>
            <a:custGeom>
              <a:avLst/>
              <a:gdLst/>
              <a:ahLst/>
              <a:cxnLst/>
              <a:rect l="0" t="0" r="0" b="0"/>
              <a:pathLst>
                <a:path w="265316" h="291080">
                  <a:moveTo>
                    <a:pt x="0" y="42476"/>
                  </a:moveTo>
                  <a:lnTo>
                    <a:pt x="0" y="34257"/>
                  </a:lnTo>
                  <a:lnTo>
                    <a:pt x="6844" y="33973"/>
                  </a:lnTo>
                  <a:lnTo>
                    <a:pt x="24703" y="33913"/>
                  </a:lnTo>
                  <a:lnTo>
                    <a:pt x="29804" y="32957"/>
                  </a:lnTo>
                  <a:lnTo>
                    <a:pt x="35109" y="31368"/>
                  </a:lnTo>
                  <a:lnTo>
                    <a:pt x="40551" y="29356"/>
                  </a:lnTo>
                  <a:lnTo>
                    <a:pt x="46084" y="28014"/>
                  </a:lnTo>
                  <a:lnTo>
                    <a:pt x="51678" y="27120"/>
                  </a:lnTo>
                  <a:lnTo>
                    <a:pt x="57312" y="26524"/>
                  </a:lnTo>
                  <a:lnTo>
                    <a:pt x="64878" y="25174"/>
                  </a:lnTo>
                  <a:lnTo>
                    <a:pt x="73732" y="23321"/>
                  </a:lnTo>
                  <a:lnTo>
                    <a:pt x="83445" y="21134"/>
                  </a:lnTo>
                  <a:lnTo>
                    <a:pt x="91825" y="19675"/>
                  </a:lnTo>
                  <a:lnTo>
                    <a:pt x="99317" y="18703"/>
                  </a:lnTo>
                  <a:lnTo>
                    <a:pt x="106216" y="18055"/>
                  </a:lnTo>
                  <a:lnTo>
                    <a:pt x="113673" y="16670"/>
                  </a:lnTo>
                  <a:lnTo>
                    <a:pt x="121502" y="14795"/>
                  </a:lnTo>
                  <a:lnTo>
                    <a:pt x="129579" y="12592"/>
                  </a:lnTo>
                  <a:lnTo>
                    <a:pt x="137821" y="11123"/>
                  </a:lnTo>
                  <a:lnTo>
                    <a:pt x="146173" y="10144"/>
                  </a:lnTo>
                  <a:lnTo>
                    <a:pt x="154599" y="9492"/>
                  </a:lnTo>
                  <a:lnTo>
                    <a:pt x="162121" y="8104"/>
                  </a:lnTo>
                  <a:lnTo>
                    <a:pt x="169041" y="6226"/>
                  </a:lnTo>
                  <a:lnTo>
                    <a:pt x="175559" y="4022"/>
                  </a:lnTo>
                  <a:lnTo>
                    <a:pt x="182762" y="2553"/>
                  </a:lnTo>
                  <a:lnTo>
                    <a:pt x="190422" y="1573"/>
                  </a:lnTo>
                  <a:lnTo>
                    <a:pt x="198385" y="920"/>
                  </a:lnTo>
                  <a:lnTo>
                    <a:pt x="205599" y="484"/>
                  </a:lnTo>
                  <a:lnTo>
                    <a:pt x="218695" y="0"/>
                  </a:lnTo>
                  <a:lnTo>
                    <a:pt x="223902" y="824"/>
                  </a:lnTo>
                  <a:lnTo>
                    <a:pt x="228326" y="2326"/>
                  </a:lnTo>
                  <a:lnTo>
                    <a:pt x="232227" y="4279"/>
                  </a:lnTo>
                  <a:lnTo>
                    <a:pt x="236733" y="5581"/>
                  </a:lnTo>
                  <a:lnTo>
                    <a:pt x="241642" y="6450"/>
                  </a:lnTo>
                  <a:lnTo>
                    <a:pt x="246820" y="7029"/>
                  </a:lnTo>
                  <a:lnTo>
                    <a:pt x="250272" y="8367"/>
                  </a:lnTo>
                  <a:lnTo>
                    <a:pt x="252573" y="10211"/>
                  </a:lnTo>
                  <a:lnTo>
                    <a:pt x="256083" y="15754"/>
                  </a:lnTo>
                  <a:lnTo>
                    <a:pt x="260817" y="24567"/>
                  </a:lnTo>
                  <a:lnTo>
                    <a:pt x="263557" y="32294"/>
                  </a:lnTo>
                  <a:lnTo>
                    <a:pt x="264774" y="39856"/>
                  </a:lnTo>
                  <a:lnTo>
                    <a:pt x="265099" y="44539"/>
                  </a:lnTo>
                  <a:lnTo>
                    <a:pt x="265315" y="49567"/>
                  </a:lnTo>
                  <a:lnTo>
                    <a:pt x="264507" y="54823"/>
                  </a:lnTo>
                  <a:lnTo>
                    <a:pt x="263016" y="60232"/>
                  </a:lnTo>
                  <a:lnTo>
                    <a:pt x="261069" y="65744"/>
                  </a:lnTo>
                  <a:lnTo>
                    <a:pt x="257866" y="72275"/>
                  </a:lnTo>
                  <a:lnTo>
                    <a:pt x="253826" y="79487"/>
                  </a:lnTo>
                  <a:lnTo>
                    <a:pt x="249227" y="87153"/>
                  </a:lnTo>
                  <a:lnTo>
                    <a:pt x="245209" y="94168"/>
                  </a:lnTo>
                  <a:lnTo>
                    <a:pt x="238205" y="107043"/>
                  </a:lnTo>
                  <a:lnTo>
                    <a:pt x="234051" y="114095"/>
                  </a:lnTo>
                  <a:lnTo>
                    <a:pt x="224355" y="129552"/>
                  </a:lnTo>
                  <a:lnTo>
                    <a:pt x="208187" y="154319"/>
                  </a:lnTo>
                  <a:lnTo>
                    <a:pt x="202609" y="161805"/>
                  </a:lnTo>
                  <a:lnTo>
                    <a:pt x="196985" y="168701"/>
                  </a:lnTo>
                  <a:lnTo>
                    <a:pt x="191331" y="175204"/>
                  </a:lnTo>
                  <a:lnTo>
                    <a:pt x="186609" y="182396"/>
                  </a:lnTo>
                  <a:lnTo>
                    <a:pt x="182509" y="190049"/>
                  </a:lnTo>
                  <a:lnTo>
                    <a:pt x="178823" y="198008"/>
                  </a:lnTo>
                  <a:lnTo>
                    <a:pt x="175413" y="206172"/>
                  </a:lnTo>
                  <a:lnTo>
                    <a:pt x="172187" y="214471"/>
                  </a:lnTo>
                  <a:lnTo>
                    <a:pt x="169084" y="222862"/>
                  </a:lnTo>
                  <a:lnTo>
                    <a:pt x="166063" y="229408"/>
                  </a:lnTo>
                  <a:lnTo>
                    <a:pt x="163096" y="234725"/>
                  </a:lnTo>
                  <a:lnTo>
                    <a:pt x="160166" y="239222"/>
                  </a:lnTo>
                  <a:lnTo>
                    <a:pt x="158212" y="244125"/>
                  </a:lnTo>
                  <a:lnTo>
                    <a:pt x="156910" y="249299"/>
                  </a:lnTo>
                  <a:lnTo>
                    <a:pt x="156042" y="254653"/>
                  </a:lnTo>
                  <a:lnTo>
                    <a:pt x="155077" y="263142"/>
                  </a:lnTo>
                  <a:lnTo>
                    <a:pt x="154649" y="270090"/>
                  </a:lnTo>
                  <a:lnTo>
                    <a:pt x="154351" y="280683"/>
                  </a:lnTo>
                  <a:lnTo>
                    <a:pt x="156866" y="284236"/>
                  </a:lnTo>
                  <a:lnTo>
                    <a:pt x="162878" y="291079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97" name="SMARTPenAnnotation63"/>
            <p:cNvSpPr/>
            <p:nvPr/>
          </p:nvSpPr>
          <p:spPr>
            <a:xfrm>
              <a:off x="3346132" y="4191952"/>
              <a:ext cx="60008" cy="25719"/>
            </a:xfrm>
            <a:custGeom>
              <a:avLst/>
              <a:gdLst/>
              <a:ahLst/>
              <a:cxnLst/>
              <a:rect l="0" t="0" r="0" b="0"/>
              <a:pathLst>
                <a:path w="60008" h="25719">
                  <a:moveTo>
                    <a:pt x="0" y="25718"/>
                  </a:moveTo>
                  <a:lnTo>
                    <a:pt x="4551" y="25718"/>
                  </a:lnTo>
                  <a:lnTo>
                    <a:pt x="5891" y="24765"/>
                  </a:lnTo>
                  <a:lnTo>
                    <a:pt x="6785" y="23177"/>
                  </a:lnTo>
                  <a:lnTo>
                    <a:pt x="7381" y="21167"/>
                  </a:lnTo>
                  <a:lnTo>
                    <a:pt x="8731" y="19826"/>
                  </a:lnTo>
                  <a:lnTo>
                    <a:pt x="10583" y="18933"/>
                  </a:lnTo>
                  <a:lnTo>
                    <a:pt x="12770" y="18337"/>
                  </a:lnTo>
                  <a:lnTo>
                    <a:pt x="15181" y="16987"/>
                  </a:lnTo>
                  <a:lnTo>
                    <a:pt x="17740" y="15135"/>
                  </a:lnTo>
                  <a:lnTo>
                    <a:pt x="20400" y="12947"/>
                  </a:lnTo>
                  <a:lnTo>
                    <a:pt x="23125" y="11489"/>
                  </a:lnTo>
                  <a:lnTo>
                    <a:pt x="25894" y="10517"/>
                  </a:lnTo>
                  <a:lnTo>
                    <a:pt x="28693" y="9869"/>
                  </a:lnTo>
                  <a:lnTo>
                    <a:pt x="31511" y="9437"/>
                  </a:lnTo>
                  <a:lnTo>
                    <a:pt x="34342" y="9149"/>
                  </a:lnTo>
                  <a:lnTo>
                    <a:pt x="37183" y="8957"/>
                  </a:lnTo>
                  <a:lnTo>
                    <a:pt x="40028" y="7876"/>
                  </a:lnTo>
                  <a:lnTo>
                    <a:pt x="42878" y="6203"/>
                  </a:lnTo>
                  <a:lnTo>
                    <a:pt x="45731" y="4136"/>
                  </a:lnTo>
                  <a:lnTo>
                    <a:pt x="48584" y="2757"/>
                  </a:lnTo>
                  <a:lnTo>
                    <a:pt x="51440" y="1838"/>
                  </a:lnTo>
                  <a:lnTo>
                    <a:pt x="60007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99" name="SMARTPenAnnotation64"/>
            <p:cNvSpPr/>
            <p:nvPr/>
          </p:nvSpPr>
          <p:spPr>
            <a:xfrm>
              <a:off x="3543300" y="3952325"/>
              <a:ext cx="385763" cy="273521"/>
            </a:xfrm>
            <a:custGeom>
              <a:avLst/>
              <a:gdLst/>
              <a:ahLst/>
              <a:cxnLst/>
              <a:rect l="0" t="0" r="0" b="0"/>
              <a:pathLst>
                <a:path w="385763" h="273521">
                  <a:moveTo>
                    <a:pt x="0" y="51032"/>
                  </a:moveTo>
                  <a:lnTo>
                    <a:pt x="11931" y="39101"/>
                  </a:lnTo>
                  <a:lnTo>
                    <a:pt x="14621" y="37363"/>
                  </a:lnTo>
                  <a:lnTo>
                    <a:pt x="20150" y="35432"/>
                  </a:lnTo>
                  <a:lnTo>
                    <a:pt x="28323" y="29493"/>
                  </a:lnTo>
                  <a:lnTo>
                    <a:pt x="38305" y="21457"/>
                  </a:lnTo>
                  <a:lnTo>
                    <a:pt x="49091" y="14710"/>
                  </a:lnTo>
                  <a:lnTo>
                    <a:pt x="60236" y="11077"/>
                  </a:lnTo>
                  <a:lnTo>
                    <a:pt x="71539" y="8509"/>
                  </a:lnTo>
                  <a:lnTo>
                    <a:pt x="82912" y="4193"/>
                  </a:lnTo>
                  <a:lnTo>
                    <a:pt x="91777" y="1640"/>
                  </a:lnTo>
                  <a:lnTo>
                    <a:pt x="99845" y="505"/>
                  </a:lnTo>
                  <a:lnTo>
                    <a:pt x="109780" y="0"/>
                  </a:lnTo>
                  <a:lnTo>
                    <a:pt x="114144" y="818"/>
                  </a:lnTo>
                  <a:lnTo>
                    <a:pt x="125789" y="5568"/>
                  </a:lnTo>
                  <a:lnTo>
                    <a:pt x="135599" y="7013"/>
                  </a:lnTo>
                  <a:lnTo>
                    <a:pt x="139929" y="8351"/>
                  </a:lnTo>
                  <a:lnTo>
                    <a:pt x="147280" y="12378"/>
                  </a:lnTo>
                  <a:lnTo>
                    <a:pt x="156774" y="20000"/>
                  </a:lnTo>
                  <a:lnTo>
                    <a:pt x="158808" y="23676"/>
                  </a:lnTo>
                  <a:lnTo>
                    <a:pt x="160165" y="28032"/>
                  </a:lnTo>
                  <a:lnTo>
                    <a:pt x="161069" y="32842"/>
                  </a:lnTo>
                  <a:lnTo>
                    <a:pt x="162073" y="40725"/>
                  </a:lnTo>
                  <a:lnTo>
                    <a:pt x="162519" y="47404"/>
                  </a:lnTo>
                  <a:lnTo>
                    <a:pt x="162718" y="53547"/>
                  </a:lnTo>
                  <a:lnTo>
                    <a:pt x="160266" y="61992"/>
                  </a:lnTo>
                  <a:lnTo>
                    <a:pt x="158279" y="66911"/>
                  </a:lnTo>
                  <a:lnTo>
                    <a:pt x="156002" y="72096"/>
                  </a:lnTo>
                  <a:lnTo>
                    <a:pt x="150931" y="82936"/>
                  </a:lnTo>
                  <a:lnTo>
                    <a:pt x="147293" y="88494"/>
                  </a:lnTo>
                  <a:lnTo>
                    <a:pt x="142963" y="94104"/>
                  </a:lnTo>
                  <a:lnTo>
                    <a:pt x="138171" y="99749"/>
                  </a:lnTo>
                  <a:lnTo>
                    <a:pt x="134024" y="106370"/>
                  </a:lnTo>
                  <a:lnTo>
                    <a:pt x="130307" y="113642"/>
                  </a:lnTo>
                  <a:lnTo>
                    <a:pt x="126876" y="121347"/>
                  </a:lnTo>
                  <a:lnTo>
                    <a:pt x="122683" y="128389"/>
                  </a:lnTo>
                  <a:lnTo>
                    <a:pt x="117984" y="134988"/>
                  </a:lnTo>
                  <a:lnTo>
                    <a:pt x="112946" y="141293"/>
                  </a:lnTo>
                  <a:lnTo>
                    <a:pt x="107682" y="147401"/>
                  </a:lnTo>
                  <a:lnTo>
                    <a:pt x="102268" y="153378"/>
                  </a:lnTo>
                  <a:lnTo>
                    <a:pt x="91172" y="165099"/>
                  </a:lnTo>
                  <a:lnTo>
                    <a:pt x="62829" y="193876"/>
                  </a:lnTo>
                  <a:lnTo>
                    <a:pt x="58079" y="199602"/>
                  </a:lnTo>
                  <a:lnTo>
                    <a:pt x="53959" y="205323"/>
                  </a:lnTo>
                  <a:lnTo>
                    <a:pt x="50260" y="211043"/>
                  </a:lnTo>
                  <a:lnTo>
                    <a:pt x="47794" y="215808"/>
                  </a:lnTo>
                  <a:lnTo>
                    <a:pt x="45054" y="223644"/>
                  </a:lnTo>
                  <a:lnTo>
                    <a:pt x="41297" y="230301"/>
                  </a:lnTo>
                  <a:lnTo>
                    <a:pt x="38961" y="233410"/>
                  </a:lnTo>
                  <a:lnTo>
                    <a:pt x="36365" y="239404"/>
                  </a:lnTo>
                  <a:lnTo>
                    <a:pt x="35212" y="245243"/>
                  </a:lnTo>
                  <a:lnTo>
                    <a:pt x="34700" y="251013"/>
                  </a:lnTo>
                  <a:lnTo>
                    <a:pt x="34472" y="256752"/>
                  </a:lnTo>
                  <a:lnTo>
                    <a:pt x="34411" y="259617"/>
                  </a:lnTo>
                  <a:lnTo>
                    <a:pt x="35323" y="261526"/>
                  </a:lnTo>
                  <a:lnTo>
                    <a:pt x="36884" y="262799"/>
                  </a:lnTo>
                  <a:lnTo>
                    <a:pt x="38877" y="263647"/>
                  </a:lnTo>
                  <a:lnTo>
                    <a:pt x="46232" y="269392"/>
                  </a:lnTo>
                  <a:lnTo>
                    <a:pt x="49871" y="270901"/>
                  </a:lnTo>
                  <a:lnTo>
                    <a:pt x="58994" y="272576"/>
                  </a:lnTo>
                  <a:lnTo>
                    <a:pt x="69400" y="273321"/>
                  </a:lnTo>
                  <a:lnTo>
                    <a:pt x="74841" y="273520"/>
                  </a:lnTo>
                  <a:lnTo>
                    <a:pt x="85967" y="271200"/>
                  </a:lnTo>
                  <a:lnTo>
                    <a:pt x="91601" y="269249"/>
                  </a:lnTo>
                  <a:lnTo>
                    <a:pt x="98215" y="267948"/>
                  </a:lnTo>
                  <a:lnTo>
                    <a:pt x="105481" y="267080"/>
                  </a:lnTo>
                  <a:lnTo>
                    <a:pt x="113183" y="266501"/>
                  </a:lnTo>
                  <a:lnTo>
                    <a:pt x="122128" y="265163"/>
                  </a:lnTo>
                  <a:lnTo>
                    <a:pt x="131901" y="263319"/>
                  </a:lnTo>
                  <a:lnTo>
                    <a:pt x="142226" y="261137"/>
                  </a:lnTo>
                  <a:lnTo>
                    <a:pt x="151967" y="258729"/>
                  </a:lnTo>
                  <a:lnTo>
                    <a:pt x="161319" y="256172"/>
                  </a:lnTo>
                  <a:lnTo>
                    <a:pt x="170411" y="253514"/>
                  </a:lnTo>
                  <a:lnTo>
                    <a:pt x="190673" y="248022"/>
                  </a:lnTo>
                  <a:lnTo>
                    <a:pt x="234725" y="236735"/>
                  </a:lnTo>
                  <a:lnTo>
                    <a:pt x="245066" y="234841"/>
                  </a:lnTo>
                  <a:lnTo>
                    <a:pt x="254817" y="233579"/>
                  </a:lnTo>
                  <a:lnTo>
                    <a:pt x="264175" y="232738"/>
                  </a:lnTo>
                  <a:lnTo>
                    <a:pt x="273272" y="231224"/>
                  </a:lnTo>
                  <a:lnTo>
                    <a:pt x="282194" y="229263"/>
                  </a:lnTo>
                  <a:lnTo>
                    <a:pt x="290999" y="227002"/>
                  </a:lnTo>
                  <a:lnTo>
                    <a:pt x="299727" y="225495"/>
                  </a:lnTo>
                  <a:lnTo>
                    <a:pt x="308403" y="224491"/>
                  </a:lnTo>
                  <a:lnTo>
                    <a:pt x="317044" y="223822"/>
                  </a:lnTo>
                  <a:lnTo>
                    <a:pt x="325662" y="223375"/>
                  </a:lnTo>
                  <a:lnTo>
                    <a:pt x="342859" y="222879"/>
                  </a:lnTo>
                  <a:lnTo>
                    <a:pt x="385762" y="22248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00" name="SMARTPenAnnotation65"/>
            <p:cNvSpPr/>
            <p:nvPr/>
          </p:nvSpPr>
          <p:spPr>
            <a:xfrm>
              <a:off x="774382" y="4509135"/>
              <a:ext cx="1483044" cy="85726"/>
            </a:xfrm>
            <a:custGeom>
              <a:avLst/>
              <a:gdLst/>
              <a:ahLst/>
              <a:cxnLst/>
              <a:rect l="0" t="0" r="0" b="0"/>
              <a:pathLst>
                <a:path w="1483044" h="85726">
                  <a:moveTo>
                    <a:pt x="0" y="0"/>
                  </a:moveTo>
                  <a:lnTo>
                    <a:pt x="0" y="4551"/>
                  </a:lnTo>
                  <a:lnTo>
                    <a:pt x="952" y="5891"/>
                  </a:lnTo>
                  <a:lnTo>
                    <a:pt x="2540" y="6785"/>
                  </a:lnTo>
                  <a:lnTo>
                    <a:pt x="7796" y="8730"/>
                  </a:lnTo>
                  <a:lnTo>
                    <a:pt x="11865" y="10582"/>
                  </a:lnTo>
                  <a:lnTo>
                    <a:pt x="16483" y="12770"/>
                  </a:lnTo>
                  <a:lnTo>
                    <a:pt x="24153" y="15200"/>
                  </a:lnTo>
                  <a:lnTo>
                    <a:pt x="31690" y="17233"/>
                  </a:lnTo>
                  <a:lnTo>
                    <a:pt x="36366" y="19109"/>
                  </a:lnTo>
                  <a:lnTo>
                    <a:pt x="41389" y="21312"/>
                  </a:lnTo>
                  <a:lnTo>
                    <a:pt x="52050" y="23759"/>
                  </a:lnTo>
                  <a:lnTo>
                    <a:pt x="63138" y="25799"/>
                  </a:lnTo>
                  <a:lnTo>
                    <a:pt x="68762" y="27677"/>
                  </a:lnTo>
                  <a:lnTo>
                    <a:pt x="74416" y="29881"/>
                  </a:lnTo>
                  <a:lnTo>
                    <a:pt x="88319" y="32330"/>
                  </a:lnTo>
                  <a:lnTo>
                    <a:pt x="133143" y="34117"/>
                  </a:lnTo>
                  <a:lnTo>
                    <a:pt x="170656" y="34255"/>
                  </a:lnTo>
                  <a:lnTo>
                    <a:pt x="190782" y="36815"/>
                  </a:lnTo>
                  <a:lnTo>
                    <a:pt x="201483" y="38831"/>
                  </a:lnTo>
                  <a:lnTo>
                    <a:pt x="223533" y="41070"/>
                  </a:lnTo>
                  <a:lnTo>
                    <a:pt x="259907" y="42331"/>
                  </a:lnTo>
                  <a:lnTo>
                    <a:pt x="300847" y="40165"/>
                  </a:lnTo>
                  <a:lnTo>
                    <a:pt x="314864" y="38206"/>
                  </a:lnTo>
                  <a:lnTo>
                    <a:pt x="345680" y="36030"/>
                  </a:lnTo>
                  <a:lnTo>
                    <a:pt x="377473" y="35063"/>
                  </a:lnTo>
                  <a:lnTo>
                    <a:pt x="441769" y="34442"/>
                  </a:lnTo>
                  <a:lnTo>
                    <a:pt x="570102" y="34298"/>
                  </a:lnTo>
                  <a:lnTo>
                    <a:pt x="609296" y="31754"/>
                  </a:lnTo>
                  <a:lnTo>
                    <a:pt x="629082" y="29741"/>
                  </a:lnTo>
                  <a:lnTo>
                    <a:pt x="666307" y="27505"/>
                  </a:lnTo>
                  <a:lnTo>
                    <a:pt x="702854" y="26512"/>
                  </a:lnTo>
                  <a:lnTo>
                    <a:pt x="1040971" y="25718"/>
                  </a:lnTo>
                  <a:lnTo>
                    <a:pt x="1080509" y="28257"/>
                  </a:lnTo>
                  <a:lnTo>
                    <a:pt x="1100387" y="30268"/>
                  </a:lnTo>
                  <a:lnTo>
                    <a:pt x="1135173" y="32502"/>
                  </a:lnTo>
                  <a:lnTo>
                    <a:pt x="1167462" y="33495"/>
                  </a:lnTo>
                  <a:lnTo>
                    <a:pt x="1200862" y="33936"/>
                  </a:lnTo>
                  <a:lnTo>
                    <a:pt x="1216817" y="35007"/>
                  </a:lnTo>
                  <a:lnTo>
                    <a:pt x="1232216" y="36673"/>
                  </a:lnTo>
                  <a:lnTo>
                    <a:pt x="1262979" y="41064"/>
                  </a:lnTo>
                  <a:lnTo>
                    <a:pt x="1295702" y="46190"/>
                  </a:lnTo>
                  <a:lnTo>
                    <a:pt x="1310524" y="48891"/>
                  </a:lnTo>
                  <a:lnTo>
                    <a:pt x="1337152" y="54432"/>
                  </a:lnTo>
                  <a:lnTo>
                    <a:pt x="1349587" y="56290"/>
                  </a:lnTo>
                  <a:lnTo>
                    <a:pt x="1373564" y="58355"/>
                  </a:lnTo>
                  <a:lnTo>
                    <a:pt x="1385292" y="59858"/>
                  </a:lnTo>
                  <a:lnTo>
                    <a:pt x="1396921" y="61813"/>
                  </a:lnTo>
                  <a:lnTo>
                    <a:pt x="1408483" y="64068"/>
                  </a:lnTo>
                  <a:lnTo>
                    <a:pt x="1419049" y="66525"/>
                  </a:lnTo>
                  <a:lnTo>
                    <a:pt x="1428950" y="69115"/>
                  </a:lnTo>
                  <a:lnTo>
                    <a:pt x="1438408" y="71794"/>
                  </a:lnTo>
                  <a:lnTo>
                    <a:pt x="1446619" y="73580"/>
                  </a:lnTo>
                  <a:lnTo>
                    <a:pt x="1460822" y="75565"/>
                  </a:lnTo>
                  <a:lnTo>
                    <a:pt x="1466324" y="77047"/>
                  </a:lnTo>
                  <a:lnTo>
                    <a:pt x="1470944" y="78986"/>
                  </a:lnTo>
                  <a:lnTo>
                    <a:pt x="1483043" y="8572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01" name="SMARTPenAnnotation66"/>
            <p:cNvSpPr/>
            <p:nvPr/>
          </p:nvSpPr>
          <p:spPr>
            <a:xfrm>
              <a:off x="868679" y="4997767"/>
              <a:ext cx="34291" cy="25719"/>
            </a:xfrm>
            <a:custGeom>
              <a:avLst/>
              <a:gdLst/>
              <a:ahLst/>
              <a:cxnLst/>
              <a:rect l="0" t="0" r="0" b="0"/>
              <a:pathLst>
                <a:path w="34291" h="25719">
                  <a:moveTo>
                    <a:pt x="0" y="25718"/>
                  </a:moveTo>
                  <a:lnTo>
                    <a:pt x="0" y="18336"/>
                  </a:lnTo>
                  <a:lnTo>
                    <a:pt x="953" y="17940"/>
                  </a:lnTo>
                  <a:lnTo>
                    <a:pt x="2540" y="17674"/>
                  </a:lnTo>
                  <a:lnTo>
                    <a:pt x="7381" y="17250"/>
                  </a:lnTo>
                  <a:lnTo>
                    <a:pt x="10583" y="17192"/>
                  </a:lnTo>
                  <a:lnTo>
                    <a:pt x="25355" y="17145"/>
                  </a:lnTo>
                  <a:lnTo>
                    <a:pt x="25476" y="16193"/>
                  </a:lnTo>
                  <a:lnTo>
                    <a:pt x="25557" y="14605"/>
                  </a:lnTo>
                  <a:lnTo>
                    <a:pt x="25610" y="12595"/>
                  </a:lnTo>
                  <a:lnTo>
                    <a:pt x="26599" y="11253"/>
                  </a:lnTo>
                  <a:lnTo>
                    <a:pt x="28210" y="10360"/>
                  </a:lnTo>
                  <a:lnTo>
                    <a:pt x="30237" y="9764"/>
                  </a:lnTo>
                  <a:lnTo>
                    <a:pt x="31588" y="8415"/>
                  </a:lnTo>
                  <a:lnTo>
                    <a:pt x="32489" y="6562"/>
                  </a:lnTo>
                  <a:lnTo>
                    <a:pt x="34290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02" name="SMARTPenAnnotation67"/>
            <p:cNvSpPr/>
            <p:nvPr/>
          </p:nvSpPr>
          <p:spPr>
            <a:xfrm>
              <a:off x="902969" y="4997767"/>
              <a:ext cx="2541" cy="1"/>
            </a:xfrm>
            <a:custGeom>
              <a:avLst/>
              <a:gdLst/>
              <a:ahLst/>
              <a:cxnLst/>
              <a:rect l="0" t="0" r="0" b="0"/>
              <a:pathLst>
                <a:path w="2541" h="1">
                  <a:moveTo>
                    <a:pt x="0" y="0"/>
                  </a:moveTo>
                  <a:lnTo>
                    <a:pt x="2540" y="0"/>
                  </a:lnTo>
                  <a:close/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03" name="SMARTPenAnnotation68"/>
            <p:cNvSpPr/>
            <p:nvPr/>
          </p:nvSpPr>
          <p:spPr>
            <a:xfrm>
              <a:off x="1066745" y="4629291"/>
              <a:ext cx="299140" cy="308272"/>
            </a:xfrm>
            <a:custGeom>
              <a:avLst/>
              <a:gdLst/>
              <a:ahLst/>
              <a:cxnLst/>
              <a:rect l="0" t="0" r="0" b="0"/>
              <a:pathLst>
                <a:path w="299140" h="308272">
                  <a:moveTo>
                    <a:pt x="187697" y="59866"/>
                  </a:moveTo>
                  <a:lnTo>
                    <a:pt x="187697" y="47935"/>
                  </a:lnTo>
                  <a:lnTo>
                    <a:pt x="186744" y="46197"/>
                  </a:lnTo>
                  <a:lnTo>
                    <a:pt x="185157" y="45038"/>
                  </a:lnTo>
                  <a:lnTo>
                    <a:pt x="183146" y="44265"/>
                  </a:lnTo>
                  <a:lnTo>
                    <a:pt x="181806" y="42799"/>
                  </a:lnTo>
                  <a:lnTo>
                    <a:pt x="180912" y="40868"/>
                  </a:lnTo>
                  <a:lnTo>
                    <a:pt x="179919" y="35230"/>
                  </a:lnTo>
                  <a:lnTo>
                    <a:pt x="179477" y="26374"/>
                  </a:lnTo>
                  <a:lnTo>
                    <a:pt x="178407" y="23251"/>
                  </a:lnTo>
                  <a:lnTo>
                    <a:pt x="176741" y="21168"/>
                  </a:lnTo>
                  <a:lnTo>
                    <a:pt x="169846" y="15697"/>
                  </a:lnTo>
                  <a:lnTo>
                    <a:pt x="161770" y="8044"/>
                  </a:lnTo>
                  <a:lnTo>
                    <a:pt x="158982" y="5316"/>
                  </a:lnTo>
                  <a:lnTo>
                    <a:pt x="155219" y="3497"/>
                  </a:lnTo>
                  <a:lnTo>
                    <a:pt x="145957" y="1475"/>
                  </a:lnTo>
                  <a:lnTo>
                    <a:pt x="140821" y="936"/>
                  </a:lnTo>
                  <a:lnTo>
                    <a:pt x="135491" y="577"/>
                  </a:lnTo>
                  <a:lnTo>
                    <a:pt x="125442" y="178"/>
                  </a:lnTo>
                  <a:lnTo>
                    <a:pt x="117801" y="0"/>
                  </a:lnTo>
                  <a:lnTo>
                    <a:pt x="112524" y="906"/>
                  </a:lnTo>
                  <a:lnTo>
                    <a:pt x="106149" y="2461"/>
                  </a:lnTo>
                  <a:lnTo>
                    <a:pt x="99042" y="4452"/>
                  </a:lnTo>
                  <a:lnTo>
                    <a:pt x="93351" y="6731"/>
                  </a:lnTo>
                  <a:lnTo>
                    <a:pt x="84488" y="11803"/>
                  </a:lnTo>
                  <a:lnTo>
                    <a:pt x="79838" y="15441"/>
                  </a:lnTo>
                  <a:lnTo>
                    <a:pt x="74834" y="19772"/>
                  </a:lnTo>
                  <a:lnTo>
                    <a:pt x="69592" y="24564"/>
                  </a:lnTo>
                  <a:lnTo>
                    <a:pt x="64193" y="28712"/>
                  </a:lnTo>
                  <a:lnTo>
                    <a:pt x="58689" y="32429"/>
                  </a:lnTo>
                  <a:lnTo>
                    <a:pt x="53114" y="35860"/>
                  </a:lnTo>
                  <a:lnTo>
                    <a:pt x="47492" y="40052"/>
                  </a:lnTo>
                  <a:lnTo>
                    <a:pt x="41840" y="44752"/>
                  </a:lnTo>
                  <a:lnTo>
                    <a:pt x="36166" y="49790"/>
                  </a:lnTo>
                  <a:lnTo>
                    <a:pt x="31432" y="55054"/>
                  </a:lnTo>
                  <a:lnTo>
                    <a:pt x="27323" y="60468"/>
                  </a:lnTo>
                  <a:lnTo>
                    <a:pt x="23631" y="65983"/>
                  </a:lnTo>
                  <a:lnTo>
                    <a:pt x="19264" y="71564"/>
                  </a:lnTo>
                  <a:lnTo>
                    <a:pt x="14449" y="77189"/>
                  </a:lnTo>
                  <a:lnTo>
                    <a:pt x="9333" y="82845"/>
                  </a:lnTo>
                  <a:lnTo>
                    <a:pt x="5923" y="88521"/>
                  </a:lnTo>
                  <a:lnTo>
                    <a:pt x="3649" y="94209"/>
                  </a:lnTo>
                  <a:lnTo>
                    <a:pt x="2133" y="99906"/>
                  </a:lnTo>
                  <a:lnTo>
                    <a:pt x="449" y="108777"/>
                  </a:lnTo>
                  <a:lnTo>
                    <a:pt x="0" y="112476"/>
                  </a:lnTo>
                  <a:lnTo>
                    <a:pt x="653" y="115894"/>
                  </a:lnTo>
                  <a:lnTo>
                    <a:pt x="3919" y="122233"/>
                  </a:lnTo>
                  <a:lnTo>
                    <a:pt x="11113" y="131156"/>
                  </a:lnTo>
                  <a:lnTo>
                    <a:pt x="13777" y="133110"/>
                  </a:lnTo>
                  <a:lnTo>
                    <a:pt x="19276" y="135282"/>
                  </a:lnTo>
                  <a:lnTo>
                    <a:pt x="27728" y="136504"/>
                  </a:lnTo>
                  <a:lnTo>
                    <a:pt x="35955" y="134250"/>
                  </a:lnTo>
                  <a:lnTo>
                    <a:pt x="40815" y="132315"/>
                  </a:lnTo>
                  <a:lnTo>
                    <a:pt x="45961" y="130073"/>
                  </a:lnTo>
                  <a:lnTo>
                    <a:pt x="56758" y="125042"/>
                  </a:lnTo>
                  <a:lnTo>
                    <a:pt x="90586" y="108396"/>
                  </a:lnTo>
                  <a:lnTo>
                    <a:pt x="96287" y="104602"/>
                  </a:lnTo>
                  <a:lnTo>
                    <a:pt x="101992" y="100167"/>
                  </a:lnTo>
                  <a:lnTo>
                    <a:pt x="107700" y="95306"/>
                  </a:lnTo>
                  <a:lnTo>
                    <a:pt x="113411" y="91113"/>
                  </a:lnTo>
                  <a:lnTo>
                    <a:pt x="119123" y="87365"/>
                  </a:lnTo>
                  <a:lnTo>
                    <a:pt x="124836" y="83913"/>
                  </a:lnTo>
                  <a:lnTo>
                    <a:pt x="138804" y="74999"/>
                  </a:lnTo>
                  <a:lnTo>
                    <a:pt x="146529" y="69955"/>
                  </a:lnTo>
                  <a:lnTo>
                    <a:pt x="153584" y="64687"/>
                  </a:lnTo>
                  <a:lnTo>
                    <a:pt x="160193" y="59270"/>
                  </a:lnTo>
                  <a:lnTo>
                    <a:pt x="166503" y="53754"/>
                  </a:lnTo>
                  <a:lnTo>
                    <a:pt x="172615" y="49124"/>
                  </a:lnTo>
                  <a:lnTo>
                    <a:pt x="178595" y="45084"/>
                  </a:lnTo>
                  <a:lnTo>
                    <a:pt x="184486" y="41439"/>
                  </a:lnTo>
                  <a:lnTo>
                    <a:pt x="193573" y="34849"/>
                  </a:lnTo>
                  <a:lnTo>
                    <a:pt x="197329" y="31758"/>
                  </a:lnTo>
                  <a:lnTo>
                    <a:pt x="204043" y="28323"/>
                  </a:lnTo>
                  <a:lnTo>
                    <a:pt x="210202" y="26797"/>
                  </a:lnTo>
                  <a:lnTo>
                    <a:pt x="219377" y="25817"/>
                  </a:lnTo>
                  <a:lnTo>
                    <a:pt x="226022" y="25624"/>
                  </a:lnTo>
                  <a:lnTo>
                    <a:pt x="227535" y="26560"/>
                  </a:lnTo>
                  <a:lnTo>
                    <a:pt x="228543" y="28137"/>
                  </a:lnTo>
                  <a:lnTo>
                    <a:pt x="229663" y="32429"/>
                  </a:lnTo>
                  <a:lnTo>
                    <a:pt x="230294" y="41154"/>
                  </a:lnTo>
                  <a:lnTo>
                    <a:pt x="230481" y="55380"/>
                  </a:lnTo>
                  <a:lnTo>
                    <a:pt x="230556" y="104470"/>
                  </a:lnTo>
                  <a:lnTo>
                    <a:pt x="229605" y="112462"/>
                  </a:lnTo>
                  <a:lnTo>
                    <a:pt x="228018" y="120647"/>
                  </a:lnTo>
                  <a:lnTo>
                    <a:pt x="226008" y="128962"/>
                  </a:lnTo>
                  <a:lnTo>
                    <a:pt x="224667" y="138315"/>
                  </a:lnTo>
                  <a:lnTo>
                    <a:pt x="223774" y="148361"/>
                  </a:lnTo>
                  <a:lnTo>
                    <a:pt x="223178" y="158867"/>
                  </a:lnTo>
                  <a:lnTo>
                    <a:pt x="221829" y="168729"/>
                  </a:lnTo>
                  <a:lnTo>
                    <a:pt x="219976" y="178162"/>
                  </a:lnTo>
                  <a:lnTo>
                    <a:pt x="217789" y="187307"/>
                  </a:lnTo>
                  <a:lnTo>
                    <a:pt x="216331" y="197214"/>
                  </a:lnTo>
                  <a:lnTo>
                    <a:pt x="215359" y="207629"/>
                  </a:lnTo>
                  <a:lnTo>
                    <a:pt x="214711" y="218382"/>
                  </a:lnTo>
                  <a:lnTo>
                    <a:pt x="213990" y="237951"/>
                  </a:lnTo>
                  <a:lnTo>
                    <a:pt x="213798" y="247169"/>
                  </a:lnTo>
                  <a:lnTo>
                    <a:pt x="214623" y="255220"/>
                  </a:lnTo>
                  <a:lnTo>
                    <a:pt x="216125" y="262492"/>
                  </a:lnTo>
                  <a:lnTo>
                    <a:pt x="218079" y="269245"/>
                  </a:lnTo>
                  <a:lnTo>
                    <a:pt x="220334" y="275652"/>
                  </a:lnTo>
                  <a:lnTo>
                    <a:pt x="222790" y="281828"/>
                  </a:lnTo>
                  <a:lnTo>
                    <a:pt x="225380" y="287851"/>
                  </a:lnTo>
                  <a:lnTo>
                    <a:pt x="228258" y="297083"/>
                  </a:lnTo>
                  <a:lnTo>
                    <a:pt x="229025" y="300878"/>
                  </a:lnTo>
                  <a:lnTo>
                    <a:pt x="231441" y="303409"/>
                  </a:lnTo>
                  <a:lnTo>
                    <a:pt x="234957" y="305095"/>
                  </a:lnTo>
                  <a:lnTo>
                    <a:pt x="242992" y="306969"/>
                  </a:lnTo>
                  <a:lnTo>
                    <a:pt x="249737" y="307802"/>
                  </a:lnTo>
                  <a:lnTo>
                    <a:pt x="258890" y="308271"/>
                  </a:lnTo>
                  <a:lnTo>
                    <a:pt x="267281" y="305841"/>
                  </a:lnTo>
                  <a:lnTo>
                    <a:pt x="276408" y="301585"/>
                  </a:lnTo>
                  <a:lnTo>
                    <a:pt x="283639" y="296520"/>
                  </a:lnTo>
                  <a:lnTo>
                    <a:pt x="290028" y="291093"/>
                  </a:lnTo>
                  <a:lnTo>
                    <a:pt x="299139" y="282751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04" name="SMARTPenAnnotation69"/>
            <p:cNvSpPr/>
            <p:nvPr/>
          </p:nvSpPr>
          <p:spPr>
            <a:xfrm>
              <a:off x="1494472" y="4594904"/>
              <a:ext cx="248089" cy="341503"/>
            </a:xfrm>
            <a:custGeom>
              <a:avLst/>
              <a:gdLst/>
              <a:ahLst/>
              <a:cxnLst/>
              <a:rect l="0" t="0" r="0" b="0"/>
              <a:pathLst>
                <a:path w="248089" h="341503">
                  <a:moveTo>
                    <a:pt x="0" y="77108"/>
                  </a:moveTo>
                  <a:lnTo>
                    <a:pt x="0" y="61260"/>
                  </a:lnTo>
                  <a:lnTo>
                    <a:pt x="4551" y="55797"/>
                  </a:lnTo>
                  <a:lnTo>
                    <a:pt x="11932" y="48145"/>
                  </a:lnTo>
                  <a:lnTo>
                    <a:pt x="15574" y="45417"/>
                  </a:lnTo>
                  <a:lnTo>
                    <a:pt x="19908" y="42646"/>
                  </a:lnTo>
                  <a:lnTo>
                    <a:pt x="24702" y="39846"/>
                  </a:lnTo>
                  <a:lnTo>
                    <a:pt x="29803" y="37026"/>
                  </a:lnTo>
                  <a:lnTo>
                    <a:pt x="40551" y="31354"/>
                  </a:lnTo>
                  <a:lnTo>
                    <a:pt x="91454" y="5670"/>
                  </a:lnTo>
                  <a:lnTo>
                    <a:pt x="97164" y="3765"/>
                  </a:lnTo>
                  <a:lnTo>
                    <a:pt x="102876" y="2496"/>
                  </a:lnTo>
                  <a:lnTo>
                    <a:pt x="108589" y="1649"/>
                  </a:lnTo>
                  <a:lnTo>
                    <a:pt x="113350" y="1084"/>
                  </a:lnTo>
                  <a:lnTo>
                    <a:pt x="117477" y="708"/>
                  </a:lnTo>
                  <a:lnTo>
                    <a:pt x="124602" y="290"/>
                  </a:lnTo>
                  <a:lnTo>
                    <a:pt x="130943" y="104"/>
                  </a:lnTo>
                  <a:lnTo>
                    <a:pt x="144420" y="0"/>
                  </a:lnTo>
                  <a:lnTo>
                    <a:pt x="148668" y="938"/>
                  </a:lnTo>
                  <a:lnTo>
                    <a:pt x="155927" y="4519"/>
                  </a:lnTo>
                  <a:lnTo>
                    <a:pt x="162328" y="9286"/>
                  </a:lnTo>
                  <a:lnTo>
                    <a:pt x="165369" y="11891"/>
                  </a:lnTo>
                  <a:lnTo>
                    <a:pt x="168348" y="13628"/>
                  </a:lnTo>
                  <a:lnTo>
                    <a:pt x="174199" y="15557"/>
                  </a:lnTo>
                  <a:lnTo>
                    <a:pt x="176140" y="17976"/>
                  </a:lnTo>
                  <a:lnTo>
                    <a:pt x="177434" y="21495"/>
                  </a:lnTo>
                  <a:lnTo>
                    <a:pt x="178297" y="25745"/>
                  </a:lnTo>
                  <a:lnTo>
                    <a:pt x="177920" y="29531"/>
                  </a:lnTo>
                  <a:lnTo>
                    <a:pt x="176716" y="33008"/>
                  </a:lnTo>
                  <a:lnTo>
                    <a:pt x="172838" y="40363"/>
                  </a:lnTo>
                  <a:lnTo>
                    <a:pt x="151390" y="82950"/>
                  </a:lnTo>
                  <a:lnTo>
                    <a:pt x="147599" y="87671"/>
                  </a:lnTo>
                  <a:lnTo>
                    <a:pt x="143167" y="91770"/>
                  </a:lnTo>
                  <a:lnTo>
                    <a:pt x="138307" y="95455"/>
                  </a:lnTo>
                  <a:lnTo>
                    <a:pt x="134115" y="99817"/>
                  </a:lnTo>
                  <a:lnTo>
                    <a:pt x="126917" y="109743"/>
                  </a:lnTo>
                  <a:lnTo>
                    <a:pt x="123664" y="113152"/>
                  </a:lnTo>
                  <a:lnTo>
                    <a:pt x="120542" y="115425"/>
                  </a:lnTo>
                  <a:lnTo>
                    <a:pt x="114534" y="118903"/>
                  </a:lnTo>
                  <a:lnTo>
                    <a:pt x="108689" y="123624"/>
                  </a:lnTo>
                  <a:lnTo>
                    <a:pt x="103381" y="128111"/>
                  </a:lnTo>
                  <a:lnTo>
                    <a:pt x="98032" y="128458"/>
                  </a:lnTo>
                  <a:lnTo>
                    <a:pt x="100085" y="128505"/>
                  </a:lnTo>
                  <a:lnTo>
                    <a:pt x="101013" y="127565"/>
                  </a:lnTo>
                  <a:lnTo>
                    <a:pt x="101632" y="125986"/>
                  </a:lnTo>
                  <a:lnTo>
                    <a:pt x="102045" y="123981"/>
                  </a:lnTo>
                  <a:lnTo>
                    <a:pt x="104225" y="122644"/>
                  </a:lnTo>
                  <a:lnTo>
                    <a:pt x="111727" y="121159"/>
                  </a:lnTo>
                  <a:lnTo>
                    <a:pt x="118871" y="120499"/>
                  </a:lnTo>
                  <a:lnTo>
                    <a:pt x="122110" y="120323"/>
                  </a:lnTo>
                  <a:lnTo>
                    <a:pt x="126174" y="119253"/>
                  </a:lnTo>
                  <a:lnTo>
                    <a:pt x="130789" y="117587"/>
                  </a:lnTo>
                  <a:lnTo>
                    <a:pt x="135770" y="115524"/>
                  </a:lnTo>
                  <a:lnTo>
                    <a:pt x="140043" y="113196"/>
                  </a:lnTo>
                  <a:lnTo>
                    <a:pt x="147331" y="108070"/>
                  </a:lnTo>
                  <a:lnTo>
                    <a:pt x="151561" y="106322"/>
                  </a:lnTo>
                  <a:lnTo>
                    <a:pt x="156286" y="105157"/>
                  </a:lnTo>
                  <a:lnTo>
                    <a:pt x="161340" y="104380"/>
                  </a:lnTo>
                  <a:lnTo>
                    <a:pt x="166615" y="103861"/>
                  </a:lnTo>
                  <a:lnTo>
                    <a:pt x="172037" y="103516"/>
                  </a:lnTo>
                  <a:lnTo>
                    <a:pt x="177556" y="103286"/>
                  </a:lnTo>
                  <a:lnTo>
                    <a:pt x="183141" y="102180"/>
                  </a:lnTo>
                  <a:lnTo>
                    <a:pt x="188769" y="100490"/>
                  </a:lnTo>
                  <a:lnTo>
                    <a:pt x="194426" y="98411"/>
                  </a:lnTo>
                  <a:lnTo>
                    <a:pt x="200102" y="97978"/>
                  </a:lnTo>
                  <a:lnTo>
                    <a:pt x="205792" y="98641"/>
                  </a:lnTo>
                  <a:lnTo>
                    <a:pt x="211489" y="100036"/>
                  </a:lnTo>
                  <a:lnTo>
                    <a:pt x="216241" y="100966"/>
                  </a:lnTo>
                  <a:lnTo>
                    <a:pt x="220360" y="101586"/>
                  </a:lnTo>
                  <a:lnTo>
                    <a:pt x="224059" y="101999"/>
                  </a:lnTo>
                  <a:lnTo>
                    <a:pt x="227478" y="103227"/>
                  </a:lnTo>
                  <a:lnTo>
                    <a:pt x="233816" y="107131"/>
                  </a:lnTo>
                  <a:lnTo>
                    <a:pt x="239808" y="112042"/>
                  </a:lnTo>
                  <a:lnTo>
                    <a:pt x="242740" y="114685"/>
                  </a:lnTo>
                  <a:lnTo>
                    <a:pt x="244694" y="118352"/>
                  </a:lnTo>
                  <a:lnTo>
                    <a:pt x="246865" y="127506"/>
                  </a:lnTo>
                  <a:lnTo>
                    <a:pt x="247830" y="137924"/>
                  </a:lnTo>
                  <a:lnTo>
                    <a:pt x="248088" y="143370"/>
                  </a:lnTo>
                  <a:lnTo>
                    <a:pt x="247307" y="148906"/>
                  </a:lnTo>
                  <a:lnTo>
                    <a:pt x="245834" y="154500"/>
                  </a:lnTo>
                  <a:lnTo>
                    <a:pt x="243899" y="160136"/>
                  </a:lnTo>
                  <a:lnTo>
                    <a:pt x="240704" y="165797"/>
                  </a:lnTo>
                  <a:lnTo>
                    <a:pt x="236670" y="171477"/>
                  </a:lnTo>
                  <a:lnTo>
                    <a:pt x="232075" y="177168"/>
                  </a:lnTo>
                  <a:lnTo>
                    <a:pt x="228059" y="183820"/>
                  </a:lnTo>
                  <a:lnTo>
                    <a:pt x="224429" y="191112"/>
                  </a:lnTo>
                  <a:lnTo>
                    <a:pt x="221057" y="198830"/>
                  </a:lnTo>
                  <a:lnTo>
                    <a:pt x="215951" y="206834"/>
                  </a:lnTo>
                  <a:lnTo>
                    <a:pt x="209690" y="215027"/>
                  </a:lnTo>
                  <a:lnTo>
                    <a:pt x="202658" y="223346"/>
                  </a:lnTo>
                  <a:lnTo>
                    <a:pt x="196066" y="231750"/>
                  </a:lnTo>
                  <a:lnTo>
                    <a:pt x="189765" y="240210"/>
                  </a:lnTo>
                  <a:lnTo>
                    <a:pt x="183660" y="248708"/>
                  </a:lnTo>
                  <a:lnTo>
                    <a:pt x="177685" y="256278"/>
                  </a:lnTo>
                  <a:lnTo>
                    <a:pt x="171797" y="263230"/>
                  </a:lnTo>
                  <a:lnTo>
                    <a:pt x="165966" y="269769"/>
                  </a:lnTo>
                  <a:lnTo>
                    <a:pt x="154408" y="282116"/>
                  </a:lnTo>
                  <a:lnTo>
                    <a:pt x="131465" y="305563"/>
                  </a:lnTo>
                  <a:lnTo>
                    <a:pt x="125743" y="310374"/>
                  </a:lnTo>
                  <a:lnTo>
                    <a:pt x="120024" y="314534"/>
                  </a:lnTo>
                  <a:lnTo>
                    <a:pt x="114306" y="318259"/>
                  </a:lnTo>
                  <a:lnTo>
                    <a:pt x="108589" y="321695"/>
                  </a:lnTo>
                  <a:lnTo>
                    <a:pt x="102873" y="324939"/>
                  </a:lnTo>
                  <a:lnTo>
                    <a:pt x="97157" y="328054"/>
                  </a:lnTo>
                  <a:lnTo>
                    <a:pt x="92394" y="330130"/>
                  </a:lnTo>
                  <a:lnTo>
                    <a:pt x="88266" y="331515"/>
                  </a:lnTo>
                  <a:lnTo>
                    <a:pt x="84561" y="332437"/>
                  </a:lnTo>
                  <a:lnTo>
                    <a:pt x="77905" y="336003"/>
                  </a:lnTo>
                  <a:lnTo>
                    <a:pt x="70422" y="341502"/>
                  </a:lnTo>
                  <a:lnTo>
                    <a:pt x="68855" y="341001"/>
                  </a:lnTo>
                  <a:lnTo>
                    <a:pt x="61361" y="335356"/>
                  </a:lnTo>
                  <a:lnTo>
                    <a:pt x="61862" y="334998"/>
                  </a:lnTo>
                  <a:lnTo>
                    <a:pt x="64959" y="334601"/>
                  </a:lnTo>
                  <a:lnTo>
                    <a:pt x="66166" y="333543"/>
                  </a:lnTo>
                  <a:lnTo>
                    <a:pt x="66971" y="331885"/>
                  </a:lnTo>
                  <a:lnTo>
                    <a:pt x="67507" y="329826"/>
                  </a:lnTo>
                  <a:lnTo>
                    <a:pt x="68817" y="328454"/>
                  </a:lnTo>
                  <a:lnTo>
                    <a:pt x="70643" y="327540"/>
                  </a:lnTo>
                  <a:lnTo>
                    <a:pt x="77152" y="325711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05" name="SMARTPenAnnotation70"/>
            <p:cNvSpPr/>
            <p:nvPr/>
          </p:nvSpPr>
          <p:spPr>
            <a:xfrm>
              <a:off x="1830607" y="4629511"/>
              <a:ext cx="195361" cy="298979"/>
            </a:xfrm>
            <a:custGeom>
              <a:avLst/>
              <a:gdLst/>
              <a:ahLst/>
              <a:cxnLst/>
              <a:rect l="0" t="0" r="0" b="0"/>
              <a:pathLst>
                <a:path w="195361" h="298979">
                  <a:moveTo>
                    <a:pt x="101062" y="16784"/>
                  </a:moveTo>
                  <a:lnTo>
                    <a:pt x="106001" y="16784"/>
                  </a:lnTo>
                  <a:lnTo>
                    <a:pt x="103893" y="16784"/>
                  </a:lnTo>
                  <a:lnTo>
                    <a:pt x="103902" y="15831"/>
                  </a:lnTo>
                  <a:lnTo>
                    <a:pt x="109355" y="8564"/>
                  </a:lnTo>
                  <a:lnTo>
                    <a:pt x="103688" y="2390"/>
                  </a:lnTo>
                  <a:lnTo>
                    <a:pt x="102230" y="861"/>
                  </a:lnTo>
                  <a:lnTo>
                    <a:pt x="100888" y="454"/>
                  </a:lnTo>
                  <a:lnTo>
                    <a:pt x="96858" y="0"/>
                  </a:lnTo>
                  <a:lnTo>
                    <a:pt x="94449" y="833"/>
                  </a:lnTo>
                  <a:lnTo>
                    <a:pt x="89233" y="4297"/>
                  </a:lnTo>
                  <a:lnTo>
                    <a:pt x="87461" y="6554"/>
                  </a:lnTo>
                  <a:lnTo>
                    <a:pt x="86280" y="9012"/>
                  </a:lnTo>
                  <a:lnTo>
                    <a:pt x="85493" y="11602"/>
                  </a:lnTo>
                  <a:lnTo>
                    <a:pt x="83063" y="14282"/>
                  </a:lnTo>
                  <a:lnTo>
                    <a:pt x="79538" y="17021"/>
                  </a:lnTo>
                  <a:lnTo>
                    <a:pt x="75282" y="19799"/>
                  </a:lnTo>
                  <a:lnTo>
                    <a:pt x="71493" y="23557"/>
                  </a:lnTo>
                  <a:lnTo>
                    <a:pt x="68015" y="27967"/>
                  </a:lnTo>
                  <a:lnTo>
                    <a:pt x="64743" y="32812"/>
                  </a:lnTo>
                  <a:lnTo>
                    <a:pt x="60657" y="37946"/>
                  </a:lnTo>
                  <a:lnTo>
                    <a:pt x="56028" y="43275"/>
                  </a:lnTo>
                  <a:lnTo>
                    <a:pt x="51037" y="48732"/>
                  </a:lnTo>
                  <a:lnTo>
                    <a:pt x="46757" y="55227"/>
                  </a:lnTo>
                  <a:lnTo>
                    <a:pt x="42951" y="62416"/>
                  </a:lnTo>
                  <a:lnTo>
                    <a:pt x="39462" y="70064"/>
                  </a:lnTo>
                  <a:lnTo>
                    <a:pt x="35230" y="77069"/>
                  </a:lnTo>
                  <a:lnTo>
                    <a:pt x="30504" y="83644"/>
                  </a:lnTo>
                  <a:lnTo>
                    <a:pt x="25449" y="89932"/>
                  </a:lnTo>
                  <a:lnTo>
                    <a:pt x="21126" y="96030"/>
                  </a:lnTo>
                  <a:lnTo>
                    <a:pt x="17291" y="101999"/>
                  </a:lnTo>
                  <a:lnTo>
                    <a:pt x="13782" y="107884"/>
                  </a:lnTo>
                  <a:lnTo>
                    <a:pt x="10491" y="112760"/>
                  </a:lnTo>
                  <a:lnTo>
                    <a:pt x="7344" y="116963"/>
                  </a:lnTo>
                  <a:lnTo>
                    <a:pt x="4293" y="120717"/>
                  </a:lnTo>
                  <a:lnTo>
                    <a:pt x="904" y="127429"/>
                  </a:lnTo>
                  <a:lnTo>
                    <a:pt x="0" y="130552"/>
                  </a:lnTo>
                  <a:lnTo>
                    <a:pt x="350" y="133587"/>
                  </a:lnTo>
                  <a:lnTo>
                    <a:pt x="1536" y="136563"/>
                  </a:lnTo>
                  <a:lnTo>
                    <a:pt x="3279" y="139499"/>
                  </a:lnTo>
                  <a:lnTo>
                    <a:pt x="5394" y="141456"/>
                  </a:lnTo>
                  <a:lnTo>
                    <a:pt x="7756" y="142761"/>
                  </a:lnTo>
                  <a:lnTo>
                    <a:pt x="10283" y="143631"/>
                  </a:lnTo>
                  <a:lnTo>
                    <a:pt x="11968" y="143259"/>
                  </a:lnTo>
                  <a:lnTo>
                    <a:pt x="13091" y="142058"/>
                  </a:lnTo>
                  <a:lnTo>
                    <a:pt x="13840" y="140305"/>
                  </a:lnTo>
                  <a:lnTo>
                    <a:pt x="16244" y="139136"/>
                  </a:lnTo>
                  <a:lnTo>
                    <a:pt x="19752" y="138357"/>
                  </a:lnTo>
                  <a:lnTo>
                    <a:pt x="23995" y="137838"/>
                  </a:lnTo>
                  <a:lnTo>
                    <a:pt x="27777" y="136539"/>
                  </a:lnTo>
                  <a:lnTo>
                    <a:pt x="31251" y="134720"/>
                  </a:lnTo>
                  <a:lnTo>
                    <a:pt x="34519" y="132556"/>
                  </a:lnTo>
                  <a:lnTo>
                    <a:pt x="37650" y="129208"/>
                  </a:lnTo>
                  <a:lnTo>
                    <a:pt x="43669" y="120407"/>
                  </a:lnTo>
                  <a:lnTo>
                    <a:pt x="47560" y="116346"/>
                  </a:lnTo>
                  <a:lnTo>
                    <a:pt x="52059" y="112686"/>
                  </a:lnTo>
                  <a:lnTo>
                    <a:pt x="56964" y="109294"/>
                  </a:lnTo>
                  <a:lnTo>
                    <a:pt x="62138" y="105127"/>
                  </a:lnTo>
                  <a:lnTo>
                    <a:pt x="67493" y="100444"/>
                  </a:lnTo>
                  <a:lnTo>
                    <a:pt x="72968" y="95417"/>
                  </a:lnTo>
                  <a:lnTo>
                    <a:pt x="84131" y="84752"/>
                  </a:lnTo>
                  <a:lnTo>
                    <a:pt x="119384" y="49874"/>
                  </a:lnTo>
                  <a:lnTo>
                    <a:pt x="123754" y="46464"/>
                  </a:lnTo>
                  <a:lnTo>
                    <a:pt x="128573" y="43238"/>
                  </a:lnTo>
                  <a:lnTo>
                    <a:pt x="133690" y="40134"/>
                  </a:lnTo>
                  <a:lnTo>
                    <a:pt x="139007" y="37113"/>
                  </a:lnTo>
                  <a:lnTo>
                    <a:pt x="149994" y="31217"/>
                  </a:lnTo>
                  <a:lnTo>
                    <a:pt x="154639" y="28311"/>
                  </a:lnTo>
                  <a:lnTo>
                    <a:pt x="158687" y="25421"/>
                  </a:lnTo>
                  <a:lnTo>
                    <a:pt x="162339" y="22542"/>
                  </a:lnTo>
                  <a:lnTo>
                    <a:pt x="165726" y="20622"/>
                  </a:lnTo>
                  <a:lnTo>
                    <a:pt x="168937" y="19343"/>
                  </a:lnTo>
                  <a:lnTo>
                    <a:pt x="172029" y="18490"/>
                  </a:lnTo>
                  <a:lnTo>
                    <a:pt x="174091" y="18874"/>
                  </a:lnTo>
                  <a:lnTo>
                    <a:pt x="175466" y="20082"/>
                  </a:lnTo>
                  <a:lnTo>
                    <a:pt x="177672" y="24315"/>
                  </a:lnTo>
                  <a:lnTo>
                    <a:pt x="182605" y="29598"/>
                  </a:lnTo>
                  <a:lnTo>
                    <a:pt x="183999" y="32947"/>
                  </a:lnTo>
                  <a:lnTo>
                    <a:pt x="185548" y="41747"/>
                  </a:lnTo>
                  <a:lnTo>
                    <a:pt x="185961" y="46761"/>
                  </a:lnTo>
                  <a:lnTo>
                    <a:pt x="186237" y="52009"/>
                  </a:lnTo>
                  <a:lnTo>
                    <a:pt x="186420" y="57412"/>
                  </a:lnTo>
                  <a:lnTo>
                    <a:pt x="186679" y="78669"/>
                  </a:lnTo>
                  <a:lnTo>
                    <a:pt x="185762" y="86616"/>
                  </a:lnTo>
                  <a:lnTo>
                    <a:pt x="184199" y="94771"/>
                  </a:lnTo>
                  <a:lnTo>
                    <a:pt x="182204" y="103065"/>
                  </a:lnTo>
                  <a:lnTo>
                    <a:pt x="180875" y="112405"/>
                  </a:lnTo>
                  <a:lnTo>
                    <a:pt x="179988" y="122441"/>
                  </a:lnTo>
                  <a:lnTo>
                    <a:pt x="179397" y="132942"/>
                  </a:lnTo>
                  <a:lnTo>
                    <a:pt x="178051" y="143752"/>
                  </a:lnTo>
                  <a:lnTo>
                    <a:pt x="176200" y="154770"/>
                  </a:lnTo>
                  <a:lnTo>
                    <a:pt x="174015" y="165924"/>
                  </a:lnTo>
                  <a:lnTo>
                    <a:pt x="172557" y="177171"/>
                  </a:lnTo>
                  <a:lnTo>
                    <a:pt x="171586" y="188479"/>
                  </a:lnTo>
                  <a:lnTo>
                    <a:pt x="170938" y="199827"/>
                  </a:lnTo>
                  <a:lnTo>
                    <a:pt x="170218" y="220056"/>
                  </a:lnTo>
                  <a:lnTo>
                    <a:pt x="169756" y="256326"/>
                  </a:lnTo>
                  <a:lnTo>
                    <a:pt x="169645" y="297320"/>
                  </a:lnTo>
                  <a:lnTo>
                    <a:pt x="170597" y="298106"/>
                  </a:lnTo>
                  <a:lnTo>
                    <a:pt x="174194" y="298978"/>
                  </a:lnTo>
                  <a:lnTo>
                    <a:pt x="176487" y="298258"/>
                  </a:lnTo>
                  <a:lnTo>
                    <a:pt x="181575" y="294919"/>
                  </a:lnTo>
                  <a:lnTo>
                    <a:pt x="186710" y="290905"/>
                  </a:lnTo>
                  <a:lnTo>
                    <a:pt x="195360" y="282531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06" name="SMARTPenAnnotation71"/>
            <p:cNvSpPr/>
            <p:nvPr/>
          </p:nvSpPr>
          <p:spPr>
            <a:xfrm>
              <a:off x="2166760" y="4612153"/>
              <a:ext cx="198115" cy="317035"/>
            </a:xfrm>
            <a:custGeom>
              <a:avLst/>
              <a:gdLst/>
              <a:ahLst/>
              <a:cxnLst/>
              <a:rect l="0" t="0" r="0" b="0"/>
              <a:pathLst>
                <a:path w="198115" h="317035">
                  <a:moveTo>
                    <a:pt x="4940" y="59859"/>
                  </a:moveTo>
                  <a:lnTo>
                    <a:pt x="0" y="59859"/>
                  </a:lnTo>
                  <a:lnTo>
                    <a:pt x="4101" y="59859"/>
                  </a:lnTo>
                  <a:lnTo>
                    <a:pt x="9242" y="55309"/>
                  </a:lnTo>
                  <a:lnTo>
                    <a:pt x="11618" y="53967"/>
                  </a:lnTo>
                  <a:lnTo>
                    <a:pt x="20465" y="51129"/>
                  </a:lnTo>
                  <a:lnTo>
                    <a:pt x="24815" y="49276"/>
                  </a:lnTo>
                  <a:lnTo>
                    <a:pt x="34728" y="44678"/>
                  </a:lnTo>
                  <a:lnTo>
                    <a:pt x="45484" y="39459"/>
                  </a:lnTo>
                  <a:lnTo>
                    <a:pt x="50066" y="36734"/>
                  </a:lnTo>
                  <a:lnTo>
                    <a:pt x="54074" y="33965"/>
                  </a:lnTo>
                  <a:lnTo>
                    <a:pt x="57698" y="31167"/>
                  </a:lnTo>
                  <a:lnTo>
                    <a:pt x="62972" y="28349"/>
                  </a:lnTo>
                  <a:lnTo>
                    <a:pt x="69345" y="25517"/>
                  </a:lnTo>
                  <a:lnTo>
                    <a:pt x="76452" y="22677"/>
                  </a:lnTo>
                  <a:lnTo>
                    <a:pt x="83094" y="19831"/>
                  </a:lnTo>
                  <a:lnTo>
                    <a:pt x="95555" y="14129"/>
                  </a:lnTo>
                  <a:lnTo>
                    <a:pt x="113280" y="5563"/>
                  </a:lnTo>
                  <a:lnTo>
                    <a:pt x="120029" y="3660"/>
                  </a:lnTo>
                  <a:lnTo>
                    <a:pt x="127386" y="2390"/>
                  </a:lnTo>
                  <a:lnTo>
                    <a:pt x="135148" y="1544"/>
                  </a:lnTo>
                  <a:lnTo>
                    <a:pt x="141275" y="980"/>
                  </a:lnTo>
                  <a:lnTo>
                    <a:pt x="146312" y="604"/>
                  </a:lnTo>
                  <a:lnTo>
                    <a:pt x="150623" y="353"/>
                  </a:lnTo>
                  <a:lnTo>
                    <a:pt x="160493" y="75"/>
                  </a:lnTo>
                  <a:lnTo>
                    <a:pt x="165792" y="0"/>
                  </a:lnTo>
                  <a:lnTo>
                    <a:pt x="170277" y="903"/>
                  </a:lnTo>
                  <a:lnTo>
                    <a:pt x="174219" y="2458"/>
                  </a:lnTo>
                  <a:lnTo>
                    <a:pt x="177800" y="4446"/>
                  </a:lnTo>
                  <a:lnTo>
                    <a:pt x="181140" y="6725"/>
                  </a:lnTo>
                  <a:lnTo>
                    <a:pt x="184319" y="9196"/>
                  </a:lnTo>
                  <a:lnTo>
                    <a:pt x="187391" y="11796"/>
                  </a:lnTo>
                  <a:lnTo>
                    <a:pt x="189439" y="15435"/>
                  </a:lnTo>
                  <a:lnTo>
                    <a:pt x="191714" y="24557"/>
                  </a:lnTo>
                  <a:lnTo>
                    <a:pt x="193273" y="30610"/>
                  </a:lnTo>
                  <a:lnTo>
                    <a:pt x="195265" y="37502"/>
                  </a:lnTo>
                  <a:lnTo>
                    <a:pt x="197546" y="44954"/>
                  </a:lnTo>
                  <a:lnTo>
                    <a:pt x="198114" y="52780"/>
                  </a:lnTo>
                  <a:lnTo>
                    <a:pt x="197540" y="60855"/>
                  </a:lnTo>
                  <a:lnTo>
                    <a:pt x="196205" y="69096"/>
                  </a:lnTo>
                  <a:lnTo>
                    <a:pt x="195315" y="78399"/>
                  </a:lnTo>
                  <a:lnTo>
                    <a:pt x="194721" y="88412"/>
                  </a:lnTo>
                  <a:lnTo>
                    <a:pt x="194326" y="98897"/>
                  </a:lnTo>
                  <a:lnTo>
                    <a:pt x="193110" y="109697"/>
                  </a:lnTo>
                  <a:lnTo>
                    <a:pt x="191346" y="120707"/>
                  </a:lnTo>
                  <a:lnTo>
                    <a:pt x="189218" y="131857"/>
                  </a:lnTo>
                  <a:lnTo>
                    <a:pt x="184314" y="154406"/>
                  </a:lnTo>
                  <a:lnTo>
                    <a:pt x="181672" y="165752"/>
                  </a:lnTo>
                  <a:lnTo>
                    <a:pt x="179911" y="177127"/>
                  </a:lnTo>
                  <a:lnTo>
                    <a:pt x="178737" y="188521"/>
                  </a:lnTo>
                  <a:lnTo>
                    <a:pt x="177955" y="199926"/>
                  </a:lnTo>
                  <a:lnTo>
                    <a:pt x="176480" y="210387"/>
                  </a:lnTo>
                  <a:lnTo>
                    <a:pt x="174545" y="220218"/>
                  </a:lnTo>
                  <a:lnTo>
                    <a:pt x="172303" y="229630"/>
                  </a:lnTo>
                  <a:lnTo>
                    <a:pt x="169855" y="238762"/>
                  </a:lnTo>
                  <a:lnTo>
                    <a:pt x="164595" y="256530"/>
                  </a:lnTo>
                  <a:lnTo>
                    <a:pt x="162811" y="264315"/>
                  </a:lnTo>
                  <a:lnTo>
                    <a:pt x="161623" y="271410"/>
                  </a:lnTo>
                  <a:lnTo>
                    <a:pt x="160830" y="278046"/>
                  </a:lnTo>
                  <a:lnTo>
                    <a:pt x="160301" y="283422"/>
                  </a:lnTo>
                  <a:lnTo>
                    <a:pt x="159714" y="291936"/>
                  </a:lnTo>
                  <a:lnTo>
                    <a:pt x="160510" y="295539"/>
                  </a:lnTo>
                  <a:lnTo>
                    <a:pt x="165229" y="304209"/>
                  </a:lnTo>
                  <a:lnTo>
                    <a:pt x="166667" y="306572"/>
                  </a:lnTo>
                  <a:lnTo>
                    <a:pt x="172027" y="312452"/>
                  </a:lnTo>
                  <a:lnTo>
                    <a:pt x="176390" y="31703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07" name="SMARTPenAnnotation72"/>
            <p:cNvSpPr/>
            <p:nvPr/>
          </p:nvSpPr>
          <p:spPr>
            <a:xfrm>
              <a:off x="3011804" y="4329112"/>
              <a:ext cx="985839" cy="137161"/>
            </a:xfrm>
            <a:custGeom>
              <a:avLst/>
              <a:gdLst/>
              <a:ahLst/>
              <a:cxnLst/>
              <a:rect l="0" t="0" r="0" b="0"/>
              <a:pathLst>
                <a:path w="985839" h="137161">
                  <a:moveTo>
                    <a:pt x="0" y="137160"/>
                  </a:moveTo>
                  <a:lnTo>
                    <a:pt x="4551" y="137160"/>
                  </a:lnTo>
                  <a:lnTo>
                    <a:pt x="6844" y="136208"/>
                  </a:lnTo>
                  <a:lnTo>
                    <a:pt x="11932" y="132610"/>
                  </a:lnTo>
                  <a:lnTo>
                    <a:pt x="14622" y="131269"/>
                  </a:lnTo>
                  <a:lnTo>
                    <a:pt x="20151" y="129779"/>
                  </a:lnTo>
                  <a:lnTo>
                    <a:pt x="44198" y="127871"/>
                  </a:lnTo>
                  <a:lnTo>
                    <a:pt x="56474" y="124141"/>
                  </a:lnTo>
                  <a:lnTo>
                    <a:pt x="64319" y="121813"/>
                  </a:lnTo>
                  <a:lnTo>
                    <a:pt x="83197" y="116687"/>
                  </a:lnTo>
                  <a:lnTo>
                    <a:pt x="148870" y="99971"/>
                  </a:lnTo>
                  <a:lnTo>
                    <a:pt x="174115" y="94279"/>
                  </a:lnTo>
                  <a:lnTo>
                    <a:pt x="200257" y="88574"/>
                  </a:lnTo>
                  <a:lnTo>
                    <a:pt x="237347" y="80008"/>
                  </a:lnTo>
                  <a:lnTo>
                    <a:pt x="362982" y="54293"/>
                  </a:lnTo>
                  <a:lnTo>
                    <a:pt x="391513" y="48578"/>
                  </a:lnTo>
                  <a:lnTo>
                    <a:pt x="406741" y="46673"/>
                  </a:lnTo>
                  <a:lnTo>
                    <a:pt x="422609" y="45403"/>
                  </a:lnTo>
                  <a:lnTo>
                    <a:pt x="438902" y="44556"/>
                  </a:lnTo>
                  <a:lnTo>
                    <a:pt x="455479" y="43039"/>
                  </a:lnTo>
                  <a:lnTo>
                    <a:pt x="472245" y="41075"/>
                  </a:lnTo>
                  <a:lnTo>
                    <a:pt x="489138" y="38814"/>
                  </a:lnTo>
                  <a:lnTo>
                    <a:pt x="520607" y="33761"/>
                  </a:lnTo>
                  <a:lnTo>
                    <a:pt x="584166" y="22756"/>
                  </a:lnTo>
                  <a:lnTo>
                    <a:pt x="599947" y="20885"/>
                  </a:lnTo>
                  <a:lnTo>
                    <a:pt x="630181" y="18808"/>
                  </a:lnTo>
                  <a:lnTo>
                    <a:pt x="659493" y="15344"/>
                  </a:lnTo>
                  <a:lnTo>
                    <a:pt x="688396" y="11582"/>
                  </a:lnTo>
                  <a:lnTo>
                    <a:pt x="717116" y="9910"/>
                  </a:lnTo>
                  <a:lnTo>
                    <a:pt x="743216" y="6627"/>
                  </a:lnTo>
                  <a:lnTo>
                    <a:pt x="767516" y="2946"/>
                  </a:lnTo>
                  <a:lnTo>
                    <a:pt x="791016" y="1309"/>
                  </a:lnTo>
                  <a:lnTo>
                    <a:pt x="814160" y="582"/>
                  </a:lnTo>
                  <a:lnTo>
                    <a:pt x="870555" y="77"/>
                  </a:lnTo>
                  <a:lnTo>
                    <a:pt x="985838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08" name="SMARTPenAnnotation73"/>
            <p:cNvSpPr/>
            <p:nvPr/>
          </p:nvSpPr>
          <p:spPr>
            <a:xfrm>
              <a:off x="3131819" y="4776118"/>
              <a:ext cx="25605" cy="50200"/>
            </a:xfrm>
            <a:custGeom>
              <a:avLst/>
              <a:gdLst/>
              <a:ahLst/>
              <a:cxnLst/>
              <a:rect l="0" t="0" r="0" b="0"/>
              <a:pathLst>
                <a:path w="25605" h="50200">
                  <a:moveTo>
                    <a:pt x="0" y="50199"/>
                  </a:moveTo>
                  <a:lnTo>
                    <a:pt x="0" y="30048"/>
                  </a:lnTo>
                  <a:lnTo>
                    <a:pt x="953" y="27240"/>
                  </a:lnTo>
                  <a:lnTo>
                    <a:pt x="2540" y="24416"/>
                  </a:lnTo>
                  <a:lnTo>
                    <a:pt x="4551" y="21580"/>
                  </a:lnTo>
                  <a:lnTo>
                    <a:pt x="5892" y="18737"/>
                  </a:lnTo>
                  <a:lnTo>
                    <a:pt x="6786" y="15890"/>
                  </a:lnTo>
                  <a:lnTo>
                    <a:pt x="7381" y="13039"/>
                  </a:lnTo>
                  <a:lnTo>
                    <a:pt x="8731" y="11138"/>
                  </a:lnTo>
                  <a:lnTo>
                    <a:pt x="10583" y="9871"/>
                  </a:lnTo>
                  <a:lnTo>
                    <a:pt x="15849" y="7837"/>
                  </a:lnTo>
                  <a:lnTo>
                    <a:pt x="17234" y="6718"/>
                  </a:lnTo>
                  <a:lnTo>
                    <a:pt x="19109" y="5019"/>
                  </a:lnTo>
                  <a:lnTo>
                    <a:pt x="24412" y="0"/>
                  </a:lnTo>
                  <a:lnTo>
                    <a:pt x="24848" y="540"/>
                  </a:lnTo>
                  <a:lnTo>
                    <a:pt x="25138" y="1853"/>
                  </a:lnTo>
                  <a:lnTo>
                    <a:pt x="25604" y="6254"/>
                  </a:lnTo>
                  <a:lnTo>
                    <a:pt x="24689" y="7567"/>
                  </a:lnTo>
                  <a:lnTo>
                    <a:pt x="23127" y="9396"/>
                  </a:lnTo>
                  <a:lnTo>
                    <a:pt x="21133" y="11566"/>
                  </a:lnTo>
                  <a:lnTo>
                    <a:pt x="19804" y="13966"/>
                  </a:lnTo>
                  <a:lnTo>
                    <a:pt x="18918" y="16519"/>
                  </a:lnTo>
                  <a:lnTo>
                    <a:pt x="18327" y="19173"/>
                  </a:lnTo>
                  <a:lnTo>
                    <a:pt x="17933" y="21895"/>
                  </a:lnTo>
                  <a:lnTo>
                    <a:pt x="17671" y="24662"/>
                  </a:lnTo>
                  <a:lnTo>
                    <a:pt x="17495" y="27460"/>
                  </a:lnTo>
                  <a:lnTo>
                    <a:pt x="16426" y="30277"/>
                  </a:lnTo>
                  <a:lnTo>
                    <a:pt x="14761" y="33108"/>
                  </a:lnTo>
                  <a:lnTo>
                    <a:pt x="12698" y="35947"/>
                  </a:lnTo>
                  <a:lnTo>
                    <a:pt x="11323" y="38793"/>
                  </a:lnTo>
                  <a:lnTo>
                    <a:pt x="10407" y="41642"/>
                  </a:lnTo>
                  <a:lnTo>
                    <a:pt x="8573" y="50199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09" name="SMARTPenAnnotation74"/>
            <p:cNvSpPr/>
            <p:nvPr/>
          </p:nvSpPr>
          <p:spPr>
            <a:xfrm>
              <a:off x="3279040" y="4492387"/>
              <a:ext cx="178536" cy="308214"/>
            </a:xfrm>
            <a:custGeom>
              <a:avLst/>
              <a:gdLst/>
              <a:ahLst/>
              <a:cxnLst/>
              <a:rect l="0" t="0" r="0" b="0"/>
              <a:pathLst>
                <a:path w="178536" h="308214">
                  <a:moveTo>
                    <a:pt x="161389" y="42465"/>
                  </a:moveTo>
                  <a:lnTo>
                    <a:pt x="156839" y="42465"/>
                  </a:lnTo>
                  <a:lnTo>
                    <a:pt x="155498" y="41513"/>
                  </a:lnTo>
                  <a:lnTo>
                    <a:pt x="154605" y="39925"/>
                  </a:lnTo>
                  <a:lnTo>
                    <a:pt x="153612" y="35621"/>
                  </a:lnTo>
                  <a:lnTo>
                    <a:pt x="153170" y="30533"/>
                  </a:lnTo>
                  <a:lnTo>
                    <a:pt x="152100" y="27843"/>
                  </a:lnTo>
                  <a:lnTo>
                    <a:pt x="148371" y="22314"/>
                  </a:lnTo>
                  <a:lnTo>
                    <a:pt x="143538" y="16682"/>
                  </a:lnTo>
                  <a:lnTo>
                    <a:pt x="140916" y="13846"/>
                  </a:lnTo>
                  <a:lnTo>
                    <a:pt x="138216" y="11956"/>
                  </a:lnTo>
                  <a:lnTo>
                    <a:pt x="132675" y="9855"/>
                  </a:lnTo>
                  <a:lnTo>
                    <a:pt x="130816" y="8342"/>
                  </a:lnTo>
                  <a:lnTo>
                    <a:pt x="129577" y="6382"/>
                  </a:lnTo>
                  <a:lnTo>
                    <a:pt x="128751" y="4122"/>
                  </a:lnTo>
                  <a:lnTo>
                    <a:pt x="127248" y="2615"/>
                  </a:lnTo>
                  <a:lnTo>
                    <a:pt x="125294" y="1611"/>
                  </a:lnTo>
                  <a:lnTo>
                    <a:pt x="123038" y="941"/>
                  </a:lnTo>
                  <a:lnTo>
                    <a:pt x="119630" y="495"/>
                  </a:lnTo>
                  <a:lnTo>
                    <a:pt x="115452" y="198"/>
                  </a:lnTo>
                  <a:lnTo>
                    <a:pt x="110762" y="0"/>
                  </a:lnTo>
                  <a:lnTo>
                    <a:pt x="106683" y="820"/>
                  </a:lnTo>
                  <a:lnTo>
                    <a:pt x="103011" y="2319"/>
                  </a:lnTo>
                  <a:lnTo>
                    <a:pt x="99610" y="4271"/>
                  </a:lnTo>
                  <a:lnTo>
                    <a:pt x="95438" y="7478"/>
                  </a:lnTo>
                  <a:lnTo>
                    <a:pt x="90752" y="11520"/>
                  </a:lnTo>
                  <a:lnTo>
                    <a:pt x="85723" y="16120"/>
                  </a:lnTo>
                  <a:lnTo>
                    <a:pt x="75055" y="26311"/>
                  </a:lnTo>
                  <a:lnTo>
                    <a:pt x="69543" y="31696"/>
                  </a:lnTo>
                  <a:lnTo>
                    <a:pt x="63964" y="38143"/>
                  </a:lnTo>
                  <a:lnTo>
                    <a:pt x="58339" y="45299"/>
                  </a:lnTo>
                  <a:lnTo>
                    <a:pt x="52684" y="52927"/>
                  </a:lnTo>
                  <a:lnTo>
                    <a:pt x="41321" y="69022"/>
                  </a:lnTo>
                  <a:lnTo>
                    <a:pt x="35624" y="77315"/>
                  </a:lnTo>
                  <a:lnTo>
                    <a:pt x="29921" y="84748"/>
                  </a:lnTo>
                  <a:lnTo>
                    <a:pt x="24214" y="91609"/>
                  </a:lnTo>
                  <a:lnTo>
                    <a:pt x="18504" y="98088"/>
                  </a:lnTo>
                  <a:lnTo>
                    <a:pt x="14697" y="105264"/>
                  </a:lnTo>
                  <a:lnTo>
                    <a:pt x="12160" y="112906"/>
                  </a:lnTo>
                  <a:lnTo>
                    <a:pt x="10468" y="120859"/>
                  </a:lnTo>
                  <a:lnTo>
                    <a:pt x="8388" y="128065"/>
                  </a:lnTo>
                  <a:lnTo>
                    <a:pt x="6049" y="134774"/>
                  </a:lnTo>
                  <a:lnTo>
                    <a:pt x="3536" y="141152"/>
                  </a:lnTo>
                  <a:lnTo>
                    <a:pt x="745" y="150779"/>
                  </a:lnTo>
                  <a:lnTo>
                    <a:pt x="0" y="154679"/>
                  </a:lnTo>
                  <a:lnTo>
                    <a:pt x="457" y="158232"/>
                  </a:lnTo>
                  <a:lnTo>
                    <a:pt x="1714" y="161553"/>
                  </a:lnTo>
                  <a:lnTo>
                    <a:pt x="6023" y="169176"/>
                  </a:lnTo>
                  <a:lnTo>
                    <a:pt x="7329" y="169802"/>
                  </a:lnTo>
                  <a:lnTo>
                    <a:pt x="11321" y="170497"/>
                  </a:lnTo>
                  <a:lnTo>
                    <a:pt x="14671" y="170682"/>
                  </a:lnTo>
                  <a:lnTo>
                    <a:pt x="23474" y="170888"/>
                  </a:lnTo>
                  <a:lnTo>
                    <a:pt x="27536" y="169990"/>
                  </a:lnTo>
                  <a:lnTo>
                    <a:pt x="31196" y="168440"/>
                  </a:lnTo>
                  <a:lnTo>
                    <a:pt x="34589" y="166453"/>
                  </a:lnTo>
                  <a:lnTo>
                    <a:pt x="37803" y="163224"/>
                  </a:lnTo>
                  <a:lnTo>
                    <a:pt x="40899" y="159166"/>
                  </a:lnTo>
                  <a:lnTo>
                    <a:pt x="43915" y="154556"/>
                  </a:lnTo>
                  <a:lnTo>
                    <a:pt x="47830" y="149577"/>
                  </a:lnTo>
                  <a:lnTo>
                    <a:pt x="52346" y="144353"/>
                  </a:lnTo>
                  <a:lnTo>
                    <a:pt x="57261" y="138965"/>
                  </a:lnTo>
                  <a:lnTo>
                    <a:pt x="67803" y="127899"/>
                  </a:lnTo>
                  <a:lnTo>
                    <a:pt x="107138" y="88168"/>
                  </a:lnTo>
                  <a:lnTo>
                    <a:pt x="111887" y="82459"/>
                  </a:lnTo>
                  <a:lnTo>
                    <a:pt x="116005" y="76748"/>
                  </a:lnTo>
                  <a:lnTo>
                    <a:pt x="119704" y="71035"/>
                  </a:lnTo>
                  <a:lnTo>
                    <a:pt x="124073" y="65322"/>
                  </a:lnTo>
                  <a:lnTo>
                    <a:pt x="128892" y="59608"/>
                  </a:lnTo>
                  <a:lnTo>
                    <a:pt x="138374" y="49131"/>
                  </a:lnTo>
                  <a:lnTo>
                    <a:pt x="145763" y="41300"/>
                  </a:lnTo>
                  <a:lnTo>
                    <a:pt x="155278" y="31537"/>
                  </a:lnTo>
                  <a:lnTo>
                    <a:pt x="157315" y="28512"/>
                  </a:lnTo>
                  <a:lnTo>
                    <a:pt x="160585" y="19354"/>
                  </a:lnTo>
                  <a:lnTo>
                    <a:pt x="160853" y="18485"/>
                  </a:lnTo>
                  <a:lnTo>
                    <a:pt x="161984" y="17906"/>
                  </a:lnTo>
                  <a:lnTo>
                    <a:pt x="165781" y="17262"/>
                  </a:lnTo>
                  <a:lnTo>
                    <a:pt x="167175" y="18043"/>
                  </a:lnTo>
                  <a:lnTo>
                    <a:pt x="168104" y="19517"/>
                  </a:lnTo>
                  <a:lnTo>
                    <a:pt x="169136" y="23693"/>
                  </a:lnTo>
                  <a:lnTo>
                    <a:pt x="169717" y="31400"/>
                  </a:lnTo>
                  <a:lnTo>
                    <a:pt x="169853" y="36912"/>
                  </a:lnTo>
                  <a:lnTo>
                    <a:pt x="172453" y="45077"/>
                  </a:lnTo>
                  <a:lnTo>
                    <a:pt x="174480" y="49922"/>
                  </a:lnTo>
                  <a:lnTo>
                    <a:pt x="174879" y="55056"/>
                  </a:lnTo>
                  <a:lnTo>
                    <a:pt x="174193" y="60384"/>
                  </a:lnTo>
                  <a:lnTo>
                    <a:pt x="172783" y="65841"/>
                  </a:lnTo>
                  <a:lnTo>
                    <a:pt x="171842" y="72337"/>
                  </a:lnTo>
                  <a:lnTo>
                    <a:pt x="171216" y="79525"/>
                  </a:lnTo>
                  <a:lnTo>
                    <a:pt x="170797" y="87174"/>
                  </a:lnTo>
                  <a:lnTo>
                    <a:pt x="170333" y="103293"/>
                  </a:lnTo>
                  <a:lnTo>
                    <a:pt x="169984" y="167079"/>
                  </a:lnTo>
                  <a:lnTo>
                    <a:pt x="169024" y="176976"/>
                  </a:lnTo>
                  <a:lnTo>
                    <a:pt x="167432" y="186432"/>
                  </a:lnTo>
                  <a:lnTo>
                    <a:pt x="165417" y="195593"/>
                  </a:lnTo>
                  <a:lnTo>
                    <a:pt x="164075" y="204558"/>
                  </a:lnTo>
                  <a:lnTo>
                    <a:pt x="163180" y="213392"/>
                  </a:lnTo>
                  <a:lnTo>
                    <a:pt x="162583" y="222139"/>
                  </a:lnTo>
                  <a:lnTo>
                    <a:pt x="162185" y="230828"/>
                  </a:lnTo>
                  <a:lnTo>
                    <a:pt x="161743" y="248102"/>
                  </a:lnTo>
                  <a:lnTo>
                    <a:pt x="161420" y="283149"/>
                  </a:lnTo>
                  <a:lnTo>
                    <a:pt x="162363" y="286741"/>
                  </a:lnTo>
                  <a:lnTo>
                    <a:pt x="167287" y="296347"/>
                  </a:lnTo>
                  <a:lnTo>
                    <a:pt x="168773" y="302304"/>
                  </a:lnTo>
                  <a:lnTo>
                    <a:pt x="170122" y="304274"/>
                  </a:lnTo>
                  <a:lnTo>
                    <a:pt x="171974" y="305587"/>
                  </a:lnTo>
                  <a:lnTo>
                    <a:pt x="178535" y="30821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10" name="SMARTPenAnnotation75"/>
            <p:cNvSpPr/>
            <p:nvPr/>
          </p:nvSpPr>
          <p:spPr>
            <a:xfrm>
              <a:off x="3560445" y="4457848"/>
              <a:ext cx="201694" cy="308463"/>
            </a:xfrm>
            <a:custGeom>
              <a:avLst/>
              <a:gdLst/>
              <a:ahLst/>
              <a:cxnLst/>
              <a:rect l="0" t="0" r="0" b="0"/>
              <a:pathLst>
                <a:path w="201694" h="308463">
                  <a:moveTo>
                    <a:pt x="0" y="51287"/>
                  </a:moveTo>
                  <a:lnTo>
                    <a:pt x="0" y="43905"/>
                  </a:lnTo>
                  <a:lnTo>
                    <a:pt x="952" y="43509"/>
                  </a:lnTo>
                  <a:lnTo>
                    <a:pt x="4550" y="43067"/>
                  </a:lnTo>
                  <a:lnTo>
                    <a:pt x="6843" y="41997"/>
                  </a:lnTo>
                  <a:lnTo>
                    <a:pt x="11931" y="38268"/>
                  </a:lnTo>
                  <a:lnTo>
                    <a:pt x="17368" y="33436"/>
                  </a:lnTo>
                  <a:lnTo>
                    <a:pt x="20150" y="30813"/>
                  </a:lnTo>
                  <a:lnTo>
                    <a:pt x="23911" y="28113"/>
                  </a:lnTo>
                  <a:lnTo>
                    <a:pt x="28323" y="25360"/>
                  </a:lnTo>
                  <a:lnTo>
                    <a:pt x="33169" y="22572"/>
                  </a:lnTo>
                  <a:lnTo>
                    <a:pt x="43634" y="16935"/>
                  </a:lnTo>
                  <a:lnTo>
                    <a:pt x="65874" y="5555"/>
                  </a:lnTo>
                  <a:lnTo>
                    <a:pt x="70586" y="3653"/>
                  </a:lnTo>
                  <a:lnTo>
                    <a:pt x="74680" y="2386"/>
                  </a:lnTo>
                  <a:lnTo>
                    <a:pt x="78361" y="1542"/>
                  </a:lnTo>
                  <a:lnTo>
                    <a:pt x="82720" y="978"/>
                  </a:lnTo>
                  <a:lnTo>
                    <a:pt x="87532" y="603"/>
                  </a:lnTo>
                  <a:lnTo>
                    <a:pt x="92645" y="352"/>
                  </a:lnTo>
                  <a:lnTo>
                    <a:pt x="103405" y="74"/>
                  </a:lnTo>
                  <a:lnTo>
                    <a:pt x="108941" y="0"/>
                  </a:lnTo>
                  <a:lnTo>
                    <a:pt x="113585" y="903"/>
                  </a:lnTo>
                  <a:lnTo>
                    <a:pt x="117633" y="2458"/>
                  </a:lnTo>
                  <a:lnTo>
                    <a:pt x="121284" y="4447"/>
                  </a:lnTo>
                  <a:lnTo>
                    <a:pt x="124671" y="6725"/>
                  </a:lnTo>
                  <a:lnTo>
                    <a:pt x="130974" y="11796"/>
                  </a:lnTo>
                  <a:lnTo>
                    <a:pt x="133036" y="14482"/>
                  </a:lnTo>
                  <a:lnTo>
                    <a:pt x="135327" y="20007"/>
                  </a:lnTo>
                  <a:lnTo>
                    <a:pt x="136616" y="28472"/>
                  </a:lnTo>
                  <a:lnTo>
                    <a:pt x="136918" y="36702"/>
                  </a:lnTo>
                  <a:lnTo>
                    <a:pt x="136999" y="41564"/>
                  </a:lnTo>
                  <a:lnTo>
                    <a:pt x="135147" y="46709"/>
                  </a:lnTo>
                  <a:lnTo>
                    <a:pt x="132008" y="52045"/>
                  </a:lnTo>
                  <a:lnTo>
                    <a:pt x="128010" y="57507"/>
                  </a:lnTo>
                  <a:lnTo>
                    <a:pt x="124392" y="64006"/>
                  </a:lnTo>
                  <a:lnTo>
                    <a:pt x="121029" y="71196"/>
                  </a:lnTo>
                  <a:lnTo>
                    <a:pt x="117833" y="78847"/>
                  </a:lnTo>
                  <a:lnTo>
                    <a:pt x="114750" y="84901"/>
                  </a:lnTo>
                  <a:lnTo>
                    <a:pt x="105861" y="98923"/>
                  </a:lnTo>
                  <a:lnTo>
                    <a:pt x="102958" y="103999"/>
                  </a:lnTo>
                  <a:lnTo>
                    <a:pt x="100071" y="109289"/>
                  </a:lnTo>
                  <a:lnTo>
                    <a:pt x="94323" y="117705"/>
                  </a:lnTo>
                  <a:lnTo>
                    <a:pt x="91458" y="121284"/>
                  </a:lnTo>
                  <a:lnTo>
                    <a:pt x="88594" y="123668"/>
                  </a:lnTo>
                  <a:lnTo>
                    <a:pt x="85732" y="125259"/>
                  </a:lnTo>
                  <a:lnTo>
                    <a:pt x="82872" y="126319"/>
                  </a:lnTo>
                  <a:lnTo>
                    <a:pt x="80966" y="127978"/>
                  </a:lnTo>
                  <a:lnTo>
                    <a:pt x="79694" y="130037"/>
                  </a:lnTo>
                  <a:lnTo>
                    <a:pt x="77196" y="136891"/>
                  </a:lnTo>
                  <a:lnTo>
                    <a:pt x="81716" y="132425"/>
                  </a:lnTo>
                  <a:lnTo>
                    <a:pt x="84005" y="131097"/>
                  </a:lnTo>
                  <a:lnTo>
                    <a:pt x="89088" y="129620"/>
                  </a:lnTo>
                  <a:lnTo>
                    <a:pt x="94522" y="128964"/>
                  </a:lnTo>
                  <a:lnTo>
                    <a:pt x="97304" y="128789"/>
                  </a:lnTo>
                  <a:lnTo>
                    <a:pt x="100112" y="127720"/>
                  </a:lnTo>
                  <a:lnTo>
                    <a:pt x="105771" y="123992"/>
                  </a:lnTo>
                  <a:lnTo>
                    <a:pt x="109567" y="122616"/>
                  </a:lnTo>
                  <a:lnTo>
                    <a:pt x="114002" y="121700"/>
                  </a:lnTo>
                  <a:lnTo>
                    <a:pt x="118863" y="121089"/>
                  </a:lnTo>
                  <a:lnTo>
                    <a:pt x="124010" y="120681"/>
                  </a:lnTo>
                  <a:lnTo>
                    <a:pt x="129346" y="120410"/>
                  </a:lnTo>
                  <a:lnTo>
                    <a:pt x="140354" y="120108"/>
                  </a:lnTo>
                  <a:lnTo>
                    <a:pt x="164086" y="119898"/>
                  </a:lnTo>
                  <a:lnTo>
                    <a:pt x="168445" y="120840"/>
                  </a:lnTo>
                  <a:lnTo>
                    <a:pt x="173257" y="122421"/>
                  </a:lnTo>
                  <a:lnTo>
                    <a:pt x="178370" y="124427"/>
                  </a:lnTo>
                  <a:lnTo>
                    <a:pt x="182730" y="126717"/>
                  </a:lnTo>
                  <a:lnTo>
                    <a:pt x="186590" y="129196"/>
                  </a:lnTo>
                  <a:lnTo>
                    <a:pt x="190115" y="131801"/>
                  </a:lnTo>
                  <a:lnTo>
                    <a:pt x="192466" y="134490"/>
                  </a:lnTo>
                  <a:lnTo>
                    <a:pt x="194033" y="137236"/>
                  </a:lnTo>
                  <a:lnTo>
                    <a:pt x="196727" y="143779"/>
                  </a:lnTo>
                  <a:lnTo>
                    <a:pt x="201099" y="153037"/>
                  </a:lnTo>
                  <a:lnTo>
                    <a:pt x="201693" y="158172"/>
                  </a:lnTo>
                  <a:lnTo>
                    <a:pt x="201137" y="163501"/>
                  </a:lnTo>
                  <a:lnTo>
                    <a:pt x="199813" y="168959"/>
                  </a:lnTo>
                  <a:lnTo>
                    <a:pt x="198931" y="174503"/>
                  </a:lnTo>
                  <a:lnTo>
                    <a:pt x="198343" y="180103"/>
                  </a:lnTo>
                  <a:lnTo>
                    <a:pt x="197951" y="185742"/>
                  </a:lnTo>
                  <a:lnTo>
                    <a:pt x="195785" y="191406"/>
                  </a:lnTo>
                  <a:lnTo>
                    <a:pt x="192436" y="197087"/>
                  </a:lnTo>
                  <a:lnTo>
                    <a:pt x="188298" y="202779"/>
                  </a:lnTo>
                  <a:lnTo>
                    <a:pt x="178620" y="216724"/>
                  </a:lnTo>
                  <a:lnTo>
                    <a:pt x="173372" y="224443"/>
                  </a:lnTo>
                  <a:lnTo>
                    <a:pt x="168921" y="231494"/>
                  </a:lnTo>
                  <a:lnTo>
                    <a:pt x="165002" y="238100"/>
                  </a:lnTo>
                  <a:lnTo>
                    <a:pt x="161436" y="244409"/>
                  </a:lnTo>
                  <a:lnTo>
                    <a:pt x="156201" y="249568"/>
                  </a:lnTo>
                  <a:lnTo>
                    <a:pt x="149854" y="253959"/>
                  </a:lnTo>
                  <a:lnTo>
                    <a:pt x="142765" y="257839"/>
                  </a:lnTo>
                  <a:lnTo>
                    <a:pt x="137087" y="262330"/>
                  </a:lnTo>
                  <a:lnTo>
                    <a:pt x="132348" y="267230"/>
                  </a:lnTo>
                  <a:lnTo>
                    <a:pt x="128237" y="272402"/>
                  </a:lnTo>
                  <a:lnTo>
                    <a:pt x="123591" y="276801"/>
                  </a:lnTo>
                  <a:lnTo>
                    <a:pt x="118589" y="280687"/>
                  </a:lnTo>
                  <a:lnTo>
                    <a:pt x="113349" y="284231"/>
                  </a:lnTo>
                  <a:lnTo>
                    <a:pt x="107951" y="287545"/>
                  </a:lnTo>
                  <a:lnTo>
                    <a:pt x="102447" y="290707"/>
                  </a:lnTo>
                  <a:lnTo>
                    <a:pt x="96873" y="293768"/>
                  </a:lnTo>
                  <a:lnTo>
                    <a:pt x="92204" y="295809"/>
                  </a:lnTo>
                  <a:lnTo>
                    <a:pt x="88140" y="297169"/>
                  </a:lnTo>
                  <a:lnTo>
                    <a:pt x="84477" y="298076"/>
                  </a:lnTo>
                  <a:lnTo>
                    <a:pt x="81083" y="299633"/>
                  </a:lnTo>
                  <a:lnTo>
                    <a:pt x="77868" y="301623"/>
                  </a:lnTo>
                  <a:lnTo>
                    <a:pt x="74771" y="303903"/>
                  </a:lnTo>
                  <a:lnTo>
                    <a:pt x="68792" y="306435"/>
                  </a:lnTo>
                  <a:lnTo>
                    <a:pt x="62959" y="307561"/>
                  </a:lnTo>
                  <a:lnTo>
                    <a:pt x="57191" y="308061"/>
                  </a:lnTo>
                  <a:lnTo>
                    <a:pt x="51453" y="308284"/>
                  </a:lnTo>
                  <a:lnTo>
                    <a:pt x="42868" y="308409"/>
                  </a:lnTo>
                  <a:lnTo>
                    <a:pt x="25717" y="30846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11" name="SMARTPenAnnotation76"/>
            <p:cNvSpPr/>
            <p:nvPr/>
          </p:nvSpPr>
          <p:spPr>
            <a:xfrm>
              <a:off x="3843391" y="4397723"/>
              <a:ext cx="188542" cy="360015"/>
            </a:xfrm>
            <a:custGeom>
              <a:avLst/>
              <a:gdLst/>
              <a:ahLst/>
              <a:cxnLst/>
              <a:rect l="0" t="0" r="0" b="0"/>
              <a:pathLst>
                <a:path w="188542" h="360015">
                  <a:moveTo>
                    <a:pt x="145679" y="8542"/>
                  </a:moveTo>
                  <a:lnTo>
                    <a:pt x="138297" y="8542"/>
                  </a:lnTo>
                  <a:lnTo>
                    <a:pt x="137900" y="7589"/>
                  </a:lnTo>
                  <a:lnTo>
                    <a:pt x="137137" y="322"/>
                  </a:lnTo>
                  <a:lnTo>
                    <a:pt x="132564" y="74"/>
                  </a:lnTo>
                  <a:lnTo>
                    <a:pt x="125177" y="0"/>
                  </a:lnTo>
                  <a:lnTo>
                    <a:pt x="122486" y="942"/>
                  </a:lnTo>
                  <a:lnTo>
                    <a:pt x="116956" y="4529"/>
                  </a:lnTo>
                  <a:lnTo>
                    <a:pt x="113195" y="7772"/>
                  </a:lnTo>
                  <a:lnTo>
                    <a:pt x="108783" y="11838"/>
                  </a:lnTo>
                  <a:lnTo>
                    <a:pt x="98800" y="21437"/>
                  </a:lnTo>
                  <a:lnTo>
                    <a:pt x="88014" y="32053"/>
                  </a:lnTo>
                  <a:lnTo>
                    <a:pt x="81518" y="37551"/>
                  </a:lnTo>
                  <a:lnTo>
                    <a:pt x="74329" y="43121"/>
                  </a:lnTo>
                  <a:lnTo>
                    <a:pt x="66680" y="48739"/>
                  </a:lnTo>
                  <a:lnTo>
                    <a:pt x="59676" y="55343"/>
                  </a:lnTo>
                  <a:lnTo>
                    <a:pt x="53101" y="62602"/>
                  </a:lnTo>
                  <a:lnTo>
                    <a:pt x="46813" y="70300"/>
                  </a:lnTo>
                  <a:lnTo>
                    <a:pt x="41668" y="78289"/>
                  </a:lnTo>
                  <a:lnTo>
                    <a:pt x="37286" y="86472"/>
                  </a:lnTo>
                  <a:lnTo>
                    <a:pt x="33411" y="94785"/>
                  </a:lnTo>
                  <a:lnTo>
                    <a:pt x="28924" y="102233"/>
                  </a:lnTo>
                  <a:lnTo>
                    <a:pt x="24027" y="109102"/>
                  </a:lnTo>
                  <a:lnTo>
                    <a:pt x="18858" y="115587"/>
                  </a:lnTo>
                  <a:lnTo>
                    <a:pt x="14459" y="122768"/>
                  </a:lnTo>
                  <a:lnTo>
                    <a:pt x="10574" y="130413"/>
                  </a:lnTo>
                  <a:lnTo>
                    <a:pt x="7031" y="138367"/>
                  </a:lnTo>
                  <a:lnTo>
                    <a:pt x="4670" y="145574"/>
                  </a:lnTo>
                  <a:lnTo>
                    <a:pt x="3095" y="152284"/>
                  </a:lnTo>
                  <a:lnTo>
                    <a:pt x="2045" y="158662"/>
                  </a:lnTo>
                  <a:lnTo>
                    <a:pt x="879" y="168290"/>
                  </a:lnTo>
                  <a:lnTo>
                    <a:pt x="222" y="179065"/>
                  </a:lnTo>
                  <a:lnTo>
                    <a:pt x="0" y="186688"/>
                  </a:lnTo>
                  <a:lnTo>
                    <a:pt x="5050" y="190270"/>
                  </a:lnTo>
                  <a:lnTo>
                    <a:pt x="9064" y="192559"/>
                  </a:lnTo>
                  <a:lnTo>
                    <a:pt x="12692" y="193132"/>
                  </a:lnTo>
                  <a:lnTo>
                    <a:pt x="16063" y="192562"/>
                  </a:lnTo>
                  <a:lnTo>
                    <a:pt x="19263" y="191229"/>
                  </a:lnTo>
                  <a:lnTo>
                    <a:pt x="22349" y="190341"/>
                  </a:lnTo>
                  <a:lnTo>
                    <a:pt x="25359" y="189749"/>
                  </a:lnTo>
                  <a:lnTo>
                    <a:pt x="28318" y="189353"/>
                  </a:lnTo>
                  <a:lnTo>
                    <a:pt x="32196" y="187185"/>
                  </a:lnTo>
                  <a:lnTo>
                    <a:pt x="36686" y="183835"/>
                  </a:lnTo>
                  <a:lnTo>
                    <a:pt x="41585" y="179696"/>
                  </a:lnTo>
                  <a:lnTo>
                    <a:pt x="46755" y="175985"/>
                  </a:lnTo>
                  <a:lnTo>
                    <a:pt x="52107" y="172558"/>
                  </a:lnTo>
                  <a:lnTo>
                    <a:pt x="57580" y="169321"/>
                  </a:lnTo>
                  <a:lnTo>
                    <a:pt x="62181" y="166210"/>
                  </a:lnTo>
                  <a:lnTo>
                    <a:pt x="66201" y="163184"/>
                  </a:lnTo>
                  <a:lnTo>
                    <a:pt x="69834" y="160214"/>
                  </a:lnTo>
                  <a:lnTo>
                    <a:pt x="74160" y="155376"/>
                  </a:lnTo>
                  <a:lnTo>
                    <a:pt x="78950" y="149294"/>
                  </a:lnTo>
                  <a:lnTo>
                    <a:pt x="84047" y="142382"/>
                  </a:lnTo>
                  <a:lnTo>
                    <a:pt x="89351" y="135869"/>
                  </a:lnTo>
                  <a:lnTo>
                    <a:pt x="94792" y="129621"/>
                  </a:lnTo>
                  <a:lnTo>
                    <a:pt x="100324" y="123551"/>
                  </a:lnTo>
                  <a:lnTo>
                    <a:pt x="111551" y="111727"/>
                  </a:lnTo>
                  <a:lnTo>
                    <a:pt x="117212" y="105907"/>
                  </a:lnTo>
                  <a:lnTo>
                    <a:pt x="121938" y="100122"/>
                  </a:lnTo>
                  <a:lnTo>
                    <a:pt x="126042" y="94360"/>
                  </a:lnTo>
                  <a:lnTo>
                    <a:pt x="129730" y="88614"/>
                  </a:lnTo>
                  <a:lnTo>
                    <a:pt x="133141" y="83831"/>
                  </a:lnTo>
                  <a:lnTo>
                    <a:pt x="136368" y="79690"/>
                  </a:lnTo>
                  <a:lnTo>
                    <a:pt x="139472" y="75976"/>
                  </a:lnTo>
                  <a:lnTo>
                    <a:pt x="142493" y="71595"/>
                  </a:lnTo>
                  <a:lnTo>
                    <a:pt x="145460" y="66770"/>
                  </a:lnTo>
                  <a:lnTo>
                    <a:pt x="151296" y="57281"/>
                  </a:lnTo>
                  <a:lnTo>
                    <a:pt x="157065" y="49888"/>
                  </a:lnTo>
                  <a:lnTo>
                    <a:pt x="160265" y="43428"/>
                  </a:lnTo>
                  <a:lnTo>
                    <a:pt x="162810" y="34306"/>
                  </a:lnTo>
                  <a:lnTo>
                    <a:pt x="167370" y="34273"/>
                  </a:lnTo>
                  <a:lnTo>
                    <a:pt x="168712" y="35221"/>
                  </a:lnTo>
                  <a:lnTo>
                    <a:pt x="169607" y="36805"/>
                  </a:lnTo>
                  <a:lnTo>
                    <a:pt x="170203" y="38814"/>
                  </a:lnTo>
                  <a:lnTo>
                    <a:pt x="170866" y="46126"/>
                  </a:lnTo>
                  <a:lnTo>
                    <a:pt x="171160" y="54774"/>
                  </a:lnTo>
                  <a:lnTo>
                    <a:pt x="171291" y="61792"/>
                  </a:lnTo>
                  <a:lnTo>
                    <a:pt x="172279" y="66901"/>
                  </a:lnTo>
                  <a:lnTo>
                    <a:pt x="173890" y="73166"/>
                  </a:lnTo>
                  <a:lnTo>
                    <a:pt x="175915" y="80200"/>
                  </a:lnTo>
                  <a:lnTo>
                    <a:pt x="177267" y="86793"/>
                  </a:lnTo>
                  <a:lnTo>
                    <a:pt x="178168" y="93095"/>
                  </a:lnTo>
                  <a:lnTo>
                    <a:pt x="178768" y="99200"/>
                  </a:lnTo>
                  <a:lnTo>
                    <a:pt x="179168" y="106128"/>
                  </a:lnTo>
                  <a:lnTo>
                    <a:pt x="179613" y="121446"/>
                  </a:lnTo>
                  <a:lnTo>
                    <a:pt x="179955" y="191162"/>
                  </a:lnTo>
                  <a:lnTo>
                    <a:pt x="179968" y="354137"/>
                  </a:lnTo>
                  <a:lnTo>
                    <a:pt x="180921" y="356096"/>
                  </a:lnTo>
                  <a:lnTo>
                    <a:pt x="182509" y="357402"/>
                  </a:lnTo>
                  <a:lnTo>
                    <a:pt x="188541" y="36001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12" name="SMARTPenAnnotation77"/>
            <p:cNvSpPr/>
            <p:nvPr/>
          </p:nvSpPr>
          <p:spPr>
            <a:xfrm>
              <a:off x="4057650" y="4406413"/>
              <a:ext cx="214256" cy="428478"/>
            </a:xfrm>
            <a:custGeom>
              <a:avLst/>
              <a:gdLst/>
              <a:ahLst/>
              <a:cxnLst/>
              <a:rect l="0" t="0" r="0" b="0"/>
              <a:pathLst>
                <a:path w="214256" h="428478">
                  <a:moveTo>
                    <a:pt x="0" y="59859"/>
                  </a:moveTo>
                  <a:lnTo>
                    <a:pt x="4550" y="55309"/>
                  </a:lnTo>
                  <a:lnTo>
                    <a:pt x="6843" y="53968"/>
                  </a:lnTo>
                  <a:lnTo>
                    <a:pt x="11931" y="52478"/>
                  </a:lnTo>
                  <a:lnTo>
                    <a:pt x="17367" y="51816"/>
                  </a:lnTo>
                  <a:lnTo>
                    <a:pt x="20150" y="51640"/>
                  </a:lnTo>
                  <a:lnTo>
                    <a:pt x="23911" y="50570"/>
                  </a:lnTo>
                  <a:lnTo>
                    <a:pt x="28323" y="48904"/>
                  </a:lnTo>
                  <a:lnTo>
                    <a:pt x="33169" y="46840"/>
                  </a:lnTo>
                  <a:lnTo>
                    <a:pt x="39258" y="44512"/>
                  </a:lnTo>
                  <a:lnTo>
                    <a:pt x="53643" y="39386"/>
                  </a:lnTo>
                  <a:lnTo>
                    <a:pt x="60526" y="36685"/>
                  </a:lnTo>
                  <a:lnTo>
                    <a:pt x="67021" y="33932"/>
                  </a:lnTo>
                  <a:lnTo>
                    <a:pt x="73255" y="31145"/>
                  </a:lnTo>
                  <a:lnTo>
                    <a:pt x="80269" y="28334"/>
                  </a:lnTo>
                  <a:lnTo>
                    <a:pt x="95682" y="22670"/>
                  </a:lnTo>
                  <a:lnTo>
                    <a:pt x="120425" y="14127"/>
                  </a:lnTo>
                  <a:lnTo>
                    <a:pt x="127908" y="11273"/>
                  </a:lnTo>
                  <a:lnTo>
                    <a:pt x="134802" y="8419"/>
                  </a:lnTo>
                  <a:lnTo>
                    <a:pt x="141303" y="5563"/>
                  </a:lnTo>
                  <a:lnTo>
                    <a:pt x="147542" y="3659"/>
                  </a:lnTo>
                  <a:lnTo>
                    <a:pt x="153606" y="2390"/>
                  </a:lnTo>
                  <a:lnTo>
                    <a:pt x="159554" y="1544"/>
                  </a:lnTo>
                  <a:lnTo>
                    <a:pt x="165424" y="979"/>
                  </a:lnTo>
                  <a:lnTo>
                    <a:pt x="171243" y="604"/>
                  </a:lnTo>
                  <a:lnTo>
                    <a:pt x="177027" y="353"/>
                  </a:lnTo>
                  <a:lnTo>
                    <a:pt x="188533" y="75"/>
                  </a:lnTo>
                  <a:lnTo>
                    <a:pt x="194269" y="0"/>
                  </a:lnTo>
                  <a:lnTo>
                    <a:pt x="199045" y="903"/>
                  </a:lnTo>
                  <a:lnTo>
                    <a:pt x="203181" y="2458"/>
                  </a:lnTo>
                  <a:lnTo>
                    <a:pt x="206892" y="4447"/>
                  </a:lnTo>
                  <a:lnTo>
                    <a:pt x="209365" y="6724"/>
                  </a:lnTo>
                  <a:lnTo>
                    <a:pt x="211014" y="9196"/>
                  </a:lnTo>
                  <a:lnTo>
                    <a:pt x="212113" y="11796"/>
                  </a:lnTo>
                  <a:lnTo>
                    <a:pt x="213660" y="24557"/>
                  </a:lnTo>
                  <a:lnTo>
                    <a:pt x="214022" y="34962"/>
                  </a:lnTo>
                  <a:lnTo>
                    <a:pt x="214255" y="61715"/>
                  </a:lnTo>
                  <a:lnTo>
                    <a:pt x="213321" y="70621"/>
                  </a:lnTo>
                  <a:lnTo>
                    <a:pt x="211747" y="80369"/>
                  </a:lnTo>
                  <a:lnTo>
                    <a:pt x="209744" y="90677"/>
                  </a:lnTo>
                  <a:lnTo>
                    <a:pt x="204979" y="112291"/>
                  </a:lnTo>
                  <a:lnTo>
                    <a:pt x="182850" y="203725"/>
                  </a:lnTo>
                  <a:lnTo>
                    <a:pt x="171444" y="255247"/>
                  </a:lnTo>
                  <a:lnTo>
                    <a:pt x="168588" y="267270"/>
                  </a:lnTo>
                  <a:lnTo>
                    <a:pt x="166684" y="280048"/>
                  </a:lnTo>
                  <a:lnTo>
                    <a:pt x="165416" y="293329"/>
                  </a:lnTo>
                  <a:lnTo>
                    <a:pt x="164569" y="306946"/>
                  </a:lnTo>
                  <a:lnTo>
                    <a:pt x="163053" y="319833"/>
                  </a:lnTo>
                  <a:lnTo>
                    <a:pt x="161089" y="332235"/>
                  </a:lnTo>
                  <a:lnTo>
                    <a:pt x="158828" y="344314"/>
                  </a:lnTo>
                  <a:lnTo>
                    <a:pt x="156367" y="355223"/>
                  </a:lnTo>
                  <a:lnTo>
                    <a:pt x="153775" y="365353"/>
                  </a:lnTo>
                  <a:lnTo>
                    <a:pt x="151094" y="374964"/>
                  </a:lnTo>
                  <a:lnTo>
                    <a:pt x="149307" y="383277"/>
                  </a:lnTo>
                  <a:lnTo>
                    <a:pt x="148115" y="390724"/>
                  </a:lnTo>
                  <a:lnTo>
                    <a:pt x="146791" y="403125"/>
                  </a:lnTo>
                  <a:lnTo>
                    <a:pt x="146046" y="415462"/>
                  </a:lnTo>
                  <a:lnTo>
                    <a:pt x="145732" y="42847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7510818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MARTPenAnnotation0"/>
          <p:cNvSpPr/>
          <p:nvPr/>
        </p:nvSpPr>
        <p:spPr>
          <a:xfrm>
            <a:off x="1785940" y="2391728"/>
            <a:ext cx="1620187" cy="2288858"/>
          </a:xfrm>
          <a:custGeom>
            <a:avLst/>
            <a:gdLst/>
            <a:ahLst/>
            <a:cxnLst/>
            <a:rect l="0" t="0" r="0" b="0"/>
            <a:pathLst>
              <a:path w="1620187" h="2288858">
                <a:moveTo>
                  <a:pt x="42860" y="2288857"/>
                </a:moveTo>
                <a:lnTo>
                  <a:pt x="42860" y="2284306"/>
                </a:lnTo>
                <a:lnTo>
                  <a:pt x="43812" y="2282965"/>
                </a:lnTo>
                <a:lnTo>
                  <a:pt x="45399" y="2282071"/>
                </a:lnTo>
                <a:lnTo>
                  <a:pt x="47410" y="2281475"/>
                </a:lnTo>
                <a:lnTo>
                  <a:pt x="48751" y="2280126"/>
                </a:lnTo>
                <a:lnTo>
                  <a:pt x="49645" y="2278274"/>
                </a:lnTo>
                <a:lnTo>
                  <a:pt x="50638" y="2273676"/>
                </a:lnTo>
                <a:lnTo>
                  <a:pt x="51079" y="2268457"/>
                </a:lnTo>
                <a:lnTo>
                  <a:pt x="52149" y="2265732"/>
                </a:lnTo>
                <a:lnTo>
                  <a:pt x="55878" y="2260164"/>
                </a:lnTo>
                <a:lnTo>
                  <a:pt x="63333" y="2251674"/>
                </a:lnTo>
                <a:lnTo>
                  <a:pt x="65081" y="2247876"/>
                </a:lnTo>
                <a:lnTo>
                  <a:pt x="67541" y="2234381"/>
                </a:lnTo>
                <a:lnTo>
                  <a:pt x="68572" y="2166249"/>
                </a:lnTo>
                <a:lnTo>
                  <a:pt x="68577" y="2024297"/>
                </a:lnTo>
                <a:lnTo>
                  <a:pt x="61196" y="1959847"/>
                </a:lnTo>
                <a:lnTo>
                  <a:pt x="55558" y="1891629"/>
                </a:lnTo>
                <a:lnTo>
                  <a:pt x="49435" y="1827724"/>
                </a:lnTo>
                <a:lnTo>
                  <a:pt x="43725" y="1763135"/>
                </a:lnTo>
                <a:lnTo>
                  <a:pt x="41983" y="1691895"/>
                </a:lnTo>
                <a:lnTo>
                  <a:pt x="35088" y="1623081"/>
                </a:lnTo>
                <a:lnTo>
                  <a:pt x="29842" y="1561361"/>
                </a:lnTo>
                <a:lnTo>
                  <a:pt x="26258" y="1500716"/>
                </a:lnTo>
                <a:lnTo>
                  <a:pt x="28416" y="1463514"/>
                </a:lnTo>
                <a:lnTo>
                  <a:pt x="33127" y="1412827"/>
                </a:lnTo>
                <a:lnTo>
                  <a:pt x="26804" y="1335751"/>
                </a:lnTo>
                <a:lnTo>
                  <a:pt x="25858" y="1270687"/>
                </a:lnTo>
                <a:lnTo>
                  <a:pt x="25717" y="1134312"/>
                </a:lnTo>
                <a:lnTo>
                  <a:pt x="30266" y="1096081"/>
                </a:lnTo>
                <a:lnTo>
                  <a:pt x="27796" y="1083145"/>
                </a:lnTo>
                <a:lnTo>
                  <a:pt x="6617" y="1030705"/>
                </a:lnTo>
                <a:lnTo>
                  <a:pt x="869" y="965922"/>
                </a:lnTo>
                <a:lnTo>
                  <a:pt x="112" y="901664"/>
                </a:lnTo>
                <a:lnTo>
                  <a:pt x="0" y="787118"/>
                </a:lnTo>
                <a:lnTo>
                  <a:pt x="6782" y="722048"/>
                </a:lnTo>
                <a:lnTo>
                  <a:pt x="15846" y="640194"/>
                </a:lnTo>
                <a:lnTo>
                  <a:pt x="23756" y="580404"/>
                </a:lnTo>
                <a:lnTo>
                  <a:pt x="31348" y="518003"/>
                </a:lnTo>
                <a:lnTo>
                  <a:pt x="40900" y="437243"/>
                </a:lnTo>
                <a:lnTo>
                  <a:pt x="45228" y="371161"/>
                </a:lnTo>
                <a:lnTo>
                  <a:pt x="49594" y="341113"/>
                </a:lnTo>
                <a:lnTo>
                  <a:pt x="50207" y="330278"/>
                </a:lnTo>
                <a:lnTo>
                  <a:pt x="55967" y="308080"/>
                </a:lnTo>
                <a:lnTo>
                  <a:pt x="72808" y="257281"/>
                </a:lnTo>
                <a:lnTo>
                  <a:pt x="83681" y="189185"/>
                </a:lnTo>
                <a:lnTo>
                  <a:pt x="93420" y="118150"/>
                </a:lnTo>
                <a:lnTo>
                  <a:pt x="94988" y="94697"/>
                </a:lnTo>
                <a:lnTo>
                  <a:pt x="107055" y="45846"/>
                </a:lnTo>
                <a:lnTo>
                  <a:pt x="112031" y="36885"/>
                </a:lnTo>
                <a:lnTo>
                  <a:pt x="116465" y="29728"/>
                </a:lnTo>
                <a:lnTo>
                  <a:pt x="118436" y="23372"/>
                </a:lnTo>
                <a:lnTo>
                  <a:pt x="119804" y="8639"/>
                </a:lnTo>
                <a:lnTo>
                  <a:pt x="119971" y="1706"/>
                </a:lnTo>
                <a:lnTo>
                  <a:pt x="120937" y="1137"/>
                </a:lnTo>
                <a:lnTo>
                  <a:pt x="127389" y="149"/>
                </a:lnTo>
                <a:lnTo>
                  <a:pt x="123409" y="29"/>
                </a:lnTo>
                <a:lnTo>
                  <a:pt x="128327" y="0"/>
                </a:lnTo>
                <a:lnTo>
                  <a:pt x="133059" y="4550"/>
                </a:lnTo>
                <a:lnTo>
                  <a:pt x="135377" y="5891"/>
                </a:lnTo>
                <a:lnTo>
                  <a:pt x="143191" y="8730"/>
                </a:lnTo>
                <a:lnTo>
                  <a:pt x="148729" y="12769"/>
                </a:lnTo>
                <a:lnTo>
                  <a:pt x="150586" y="15180"/>
                </a:lnTo>
                <a:lnTo>
                  <a:pt x="151825" y="17740"/>
                </a:lnTo>
                <a:lnTo>
                  <a:pt x="152651" y="20399"/>
                </a:lnTo>
                <a:lnTo>
                  <a:pt x="156108" y="25893"/>
                </a:lnTo>
                <a:lnTo>
                  <a:pt x="174410" y="45729"/>
                </a:lnTo>
                <a:lnTo>
                  <a:pt x="176280" y="49536"/>
                </a:lnTo>
                <a:lnTo>
                  <a:pt x="186535" y="80344"/>
                </a:lnTo>
                <a:lnTo>
                  <a:pt x="220983" y="149544"/>
                </a:lnTo>
                <a:lnTo>
                  <a:pt x="238241" y="180775"/>
                </a:lnTo>
                <a:lnTo>
                  <a:pt x="259555" y="224738"/>
                </a:lnTo>
                <a:lnTo>
                  <a:pt x="272483" y="249151"/>
                </a:lnTo>
                <a:lnTo>
                  <a:pt x="305836" y="317203"/>
                </a:lnTo>
                <a:lnTo>
                  <a:pt x="343069" y="383976"/>
                </a:lnTo>
                <a:lnTo>
                  <a:pt x="362633" y="410950"/>
                </a:lnTo>
                <a:lnTo>
                  <a:pt x="370342" y="419699"/>
                </a:lnTo>
                <a:lnTo>
                  <a:pt x="381447" y="439580"/>
                </a:lnTo>
                <a:lnTo>
                  <a:pt x="391463" y="460163"/>
                </a:lnTo>
                <a:lnTo>
                  <a:pt x="411262" y="488769"/>
                </a:lnTo>
                <a:lnTo>
                  <a:pt x="425912" y="519999"/>
                </a:lnTo>
                <a:lnTo>
                  <a:pt x="473615" y="589543"/>
                </a:lnTo>
                <a:lnTo>
                  <a:pt x="495293" y="619179"/>
                </a:lnTo>
                <a:lnTo>
                  <a:pt x="540649" y="685971"/>
                </a:lnTo>
                <a:lnTo>
                  <a:pt x="625800" y="800102"/>
                </a:lnTo>
                <a:lnTo>
                  <a:pt x="666113" y="864034"/>
                </a:lnTo>
                <a:lnTo>
                  <a:pt x="709628" y="928628"/>
                </a:lnTo>
                <a:lnTo>
                  <a:pt x="754129" y="992861"/>
                </a:lnTo>
                <a:lnTo>
                  <a:pt x="779031" y="1018168"/>
                </a:lnTo>
                <a:lnTo>
                  <a:pt x="820102" y="1056377"/>
                </a:lnTo>
                <a:lnTo>
                  <a:pt x="863562" y="1107403"/>
                </a:lnTo>
                <a:lnTo>
                  <a:pt x="908385" y="1175012"/>
                </a:lnTo>
                <a:lnTo>
                  <a:pt x="957397" y="1245946"/>
                </a:lnTo>
                <a:lnTo>
                  <a:pt x="1007172" y="1312766"/>
                </a:lnTo>
                <a:lnTo>
                  <a:pt x="1053838" y="1380702"/>
                </a:lnTo>
                <a:lnTo>
                  <a:pt x="1082501" y="1420651"/>
                </a:lnTo>
                <a:lnTo>
                  <a:pt x="1126320" y="1472834"/>
                </a:lnTo>
                <a:lnTo>
                  <a:pt x="1176278" y="1533885"/>
                </a:lnTo>
                <a:lnTo>
                  <a:pt x="1247167" y="1614452"/>
                </a:lnTo>
                <a:lnTo>
                  <a:pt x="1296403" y="1678417"/>
                </a:lnTo>
                <a:lnTo>
                  <a:pt x="1356411" y="1748632"/>
                </a:lnTo>
                <a:lnTo>
                  <a:pt x="1405016" y="1804966"/>
                </a:lnTo>
                <a:lnTo>
                  <a:pt x="1448635" y="1855705"/>
                </a:lnTo>
                <a:lnTo>
                  <a:pt x="1491597" y="1905038"/>
                </a:lnTo>
                <a:lnTo>
                  <a:pt x="1540506" y="1962520"/>
                </a:lnTo>
                <a:lnTo>
                  <a:pt x="1587715" y="2023862"/>
                </a:lnTo>
                <a:lnTo>
                  <a:pt x="1618461" y="2055648"/>
                </a:lnTo>
                <a:lnTo>
                  <a:pt x="1619040" y="2057184"/>
                </a:lnTo>
                <a:lnTo>
                  <a:pt x="1620186" y="2065853"/>
                </a:lnTo>
                <a:lnTo>
                  <a:pt x="1611627" y="206597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MARTPenAnnotation1"/>
          <p:cNvSpPr/>
          <p:nvPr/>
        </p:nvSpPr>
        <p:spPr>
          <a:xfrm>
            <a:off x="1888807" y="4406265"/>
            <a:ext cx="1825933" cy="291456"/>
          </a:xfrm>
          <a:custGeom>
            <a:avLst/>
            <a:gdLst/>
            <a:ahLst/>
            <a:cxnLst/>
            <a:rect l="0" t="0" r="0" b="0"/>
            <a:pathLst>
              <a:path w="1825933" h="291456">
                <a:moveTo>
                  <a:pt x="0" y="231457"/>
                </a:moveTo>
                <a:lnTo>
                  <a:pt x="0" y="236008"/>
                </a:lnTo>
                <a:lnTo>
                  <a:pt x="953" y="237349"/>
                </a:lnTo>
                <a:lnTo>
                  <a:pt x="2540" y="238242"/>
                </a:lnTo>
                <a:lnTo>
                  <a:pt x="7381" y="239676"/>
                </a:lnTo>
                <a:lnTo>
                  <a:pt x="63206" y="240029"/>
                </a:lnTo>
                <a:lnTo>
                  <a:pt x="74447" y="240029"/>
                </a:lnTo>
                <a:lnTo>
                  <a:pt x="85793" y="237489"/>
                </a:lnTo>
                <a:lnTo>
                  <a:pt x="97185" y="234138"/>
                </a:lnTo>
                <a:lnTo>
                  <a:pt x="150257" y="231562"/>
                </a:lnTo>
                <a:lnTo>
                  <a:pt x="223003" y="231460"/>
                </a:lnTo>
                <a:lnTo>
                  <a:pt x="272548" y="224672"/>
                </a:lnTo>
                <a:lnTo>
                  <a:pt x="325600" y="223041"/>
                </a:lnTo>
                <a:lnTo>
                  <a:pt x="374488" y="221953"/>
                </a:lnTo>
                <a:lnTo>
                  <a:pt x="424248" y="215507"/>
                </a:lnTo>
                <a:lnTo>
                  <a:pt x="480236" y="214470"/>
                </a:lnTo>
                <a:lnTo>
                  <a:pt x="752860" y="214312"/>
                </a:lnTo>
                <a:lnTo>
                  <a:pt x="816351" y="221097"/>
                </a:lnTo>
                <a:lnTo>
                  <a:pt x="871925" y="222531"/>
                </a:lnTo>
                <a:lnTo>
                  <a:pt x="1107131" y="222884"/>
                </a:lnTo>
                <a:lnTo>
                  <a:pt x="1165652" y="229670"/>
                </a:lnTo>
                <a:lnTo>
                  <a:pt x="1211539" y="231104"/>
                </a:lnTo>
                <a:lnTo>
                  <a:pt x="1258245" y="232340"/>
                </a:lnTo>
                <a:lnTo>
                  <a:pt x="1309803" y="238229"/>
                </a:lnTo>
                <a:lnTo>
                  <a:pt x="1356959" y="239674"/>
                </a:lnTo>
                <a:lnTo>
                  <a:pt x="1407631" y="242523"/>
                </a:lnTo>
                <a:lnTo>
                  <a:pt x="1451954" y="247401"/>
                </a:lnTo>
                <a:lnTo>
                  <a:pt x="1508806" y="250984"/>
                </a:lnTo>
                <a:lnTo>
                  <a:pt x="1559072" y="257312"/>
                </a:lnTo>
                <a:lnTo>
                  <a:pt x="1602909" y="264449"/>
                </a:lnTo>
                <a:lnTo>
                  <a:pt x="1645901" y="268116"/>
                </a:lnTo>
                <a:lnTo>
                  <a:pt x="1671632" y="272481"/>
                </a:lnTo>
                <a:lnTo>
                  <a:pt x="1716287" y="276698"/>
                </a:lnTo>
                <a:lnTo>
                  <a:pt x="1738207" y="281057"/>
                </a:lnTo>
                <a:lnTo>
                  <a:pt x="1775554" y="282785"/>
                </a:lnTo>
                <a:lnTo>
                  <a:pt x="1779015" y="283773"/>
                </a:lnTo>
                <a:lnTo>
                  <a:pt x="1789390" y="288762"/>
                </a:lnTo>
                <a:lnTo>
                  <a:pt x="1807796" y="291228"/>
                </a:lnTo>
                <a:lnTo>
                  <a:pt x="1821491" y="291455"/>
                </a:lnTo>
                <a:lnTo>
                  <a:pt x="1822975" y="290506"/>
                </a:lnTo>
                <a:lnTo>
                  <a:pt x="1823964" y="288921"/>
                </a:lnTo>
                <a:lnTo>
                  <a:pt x="1825908" y="282997"/>
                </a:lnTo>
                <a:lnTo>
                  <a:pt x="1825932" y="278373"/>
                </a:lnTo>
                <a:lnTo>
                  <a:pt x="1824983" y="277022"/>
                </a:lnTo>
                <a:lnTo>
                  <a:pt x="1823398" y="276121"/>
                </a:lnTo>
                <a:lnTo>
                  <a:pt x="1821389" y="275520"/>
                </a:lnTo>
                <a:lnTo>
                  <a:pt x="1820049" y="274168"/>
                </a:lnTo>
                <a:lnTo>
                  <a:pt x="1819156" y="272314"/>
                </a:lnTo>
                <a:lnTo>
                  <a:pt x="1818561" y="270124"/>
                </a:lnTo>
                <a:lnTo>
                  <a:pt x="1815359" y="265153"/>
                </a:lnTo>
                <a:lnTo>
                  <a:pt x="1808202" y="256999"/>
                </a:lnTo>
                <a:lnTo>
                  <a:pt x="1800049" y="248550"/>
                </a:lnTo>
                <a:lnTo>
                  <a:pt x="1729141" y="177518"/>
                </a:lnTo>
                <a:lnTo>
                  <a:pt x="1715769" y="168697"/>
                </a:lnTo>
                <a:lnTo>
                  <a:pt x="1707761" y="160384"/>
                </a:lnTo>
                <a:lnTo>
                  <a:pt x="1704293" y="155500"/>
                </a:lnTo>
                <a:lnTo>
                  <a:pt x="1695358" y="147534"/>
                </a:lnTo>
                <a:lnTo>
                  <a:pt x="1690309" y="144076"/>
                </a:lnTo>
                <a:lnTo>
                  <a:pt x="1682158" y="135153"/>
                </a:lnTo>
                <a:lnTo>
                  <a:pt x="1678651" y="130107"/>
                </a:lnTo>
                <a:lnTo>
                  <a:pt x="1669675" y="121960"/>
                </a:lnTo>
                <a:lnTo>
                  <a:pt x="1660287" y="115164"/>
                </a:lnTo>
                <a:lnTo>
                  <a:pt x="1652941" y="108969"/>
                </a:lnTo>
                <a:lnTo>
                  <a:pt x="1638898" y="100126"/>
                </a:lnTo>
                <a:lnTo>
                  <a:pt x="1628194" y="91808"/>
                </a:lnTo>
                <a:lnTo>
                  <a:pt x="1618039" y="82713"/>
                </a:lnTo>
                <a:lnTo>
                  <a:pt x="1610351" y="75496"/>
                </a:lnTo>
                <a:lnTo>
                  <a:pt x="1600668" y="66078"/>
                </a:lnTo>
                <a:lnTo>
                  <a:pt x="1594693" y="57625"/>
                </a:lnTo>
                <a:lnTo>
                  <a:pt x="1591766" y="52705"/>
                </a:lnTo>
                <a:lnTo>
                  <a:pt x="1583434" y="44697"/>
                </a:lnTo>
                <a:lnTo>
                  <a:pt x="1574333" y="37962"/>
                </a:lnTo>
                <a:lnTo>
                  <a:pt x="1567114" y="31794"/>
                </a:lnTo>
                <a:lnTo>
                  <a:pt x="1557694" y="22967"/>
                </a:lnTo>
                <a:lnTo>
                  <a:pt x="1554718" y="21026"/>
                </a:lnTo>
                <a:lnTo>
                  <a:pt x="1548871" y="18870"/>
                </a:lnTo>
                <a:lnTo>
                  <a:pt x="1546930" y="17342"/>
                </a:lnTo>
                <a:lnTo>
                  <a:pt x="1545637" y="15371"/>
                </a:lnTo>
                <a:lnTo>
                  <a:pt x="1544774" y="13105"/>
                </a:lnTo>
                <a:lnTo>
                  <a:pt x="1539010" y="5364"/>
                </a:lnTo>
                <a:lnTo>
                  <a:pt x="1536547" y="3576"/>
                </a:lnTo>
                <a:lnTo>
                  <a:pt x="152590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2"/>
          <p:cNvSpPr/>
          <p:nvPr/>
        </p:nvSpPr>
        <p:spPr>
          <a:xfrm>
            <a:off x="2883221" y="4217701"/>
            <a:ext cx="248460" cy="239990"/>
          </a:xfrm>
          <a:custGeom>
            <a:avLst/>
            <a:gdLst/>
            <a:ahLst/>
            <a:cxnLst/>
            <a:rect l="0" t="0" r="0" b="0"/>
            <a:pathLst>
              <a:path w="248460" h="239990">
                <a:moveTo>
                  <a:pt x="102866" y="8541"/>
                </a:moveTo>
                <a:lnTo>
                  <a:pt x="94646" y="322"/>
                </a:lnTo>
                <a:lnTo>
                  <a:pt x="86944" y="0"/>
                </a:lnTo>
                <a:lnTo>
                  <a:pt x="81532" y="4529"/>
                </a:lnTo>
                <a:lnTo>
                  <a:pt x="79119" y="5866"/>
                </a:lnTo>
                <a:lnTo>
                  <a:pt x="73897" y="7352"/>
                </a:lnTo>
                <a:lnTo>
                  <a:pt x="72123" y="8701"/>
                </a:lnTo>
                <a:lnTo>
                  <a:pt x="70941" y="10553"/>
                </a:lnTo>
                <a:lnTo>
                  <a:pt x="70152" y="12740"/>
                </a:lnTo>
                <a:lnTo>
                  <a:pt x="66737" y="17709"/>
                </a:lnTo>
                <a:lnTo>
                  <a:pt x="62043" y="23094"/>
                </a:lnTo>
                <a:lnTo>
                  <a:pt x="56783" y="28661"/>
                </a:lnTo>
                <a:lnTo>
                  <a:pt x="54046" y="32432"/>
                </a:lnTo>
                <a:lnTo>
                  <a:pt x="51270" y="36851"/>
                </a:lnTo>
                <a:lnTo>
                  <a:pt x="48466" y="41702"/>
                </a:lnTo>
                <a:lnTo>
                  <a:pt x="44692" y="45888"/>
                </a:lnTo>
                <a:lnTo>
                  <a:pt x="40271" y="49632"/>
                </a:lnTo>
                <a:lnTo>
                  <a:pt x="35418" y="53080"/>
                </a:lnTo>
                <a:lnTo>
                  <a:pt x="31231" y="56331"/>
                </a:lnTo>
                <a:lnTo>
                  <a:pt x="24038" y="62484"/>
                </a:lnTo>
                <a:lnTo>
                  <a:pt x="21739" y="66410"/>
                </a:lnTo>
                <a:lnTo>
                  <a:pt x="20207" y="70933"/>
                </a:lnTo>
                <a:lnTo>
                  <a:pt x="19185" y="75853"/>
                </a:lnTo>
                <a:lnTo>
                  <a:pt x="17551" y="80086"/>
                </a:lnTo>
                <a:lnTo>
                  <a:pt x="13196" y="87329"/>
                </a:lnTo>
                <a:lnTo>
                  <a:pt x="10701" y="91546"/>
                </a:lnTo>
                <a:lnTo>
                  <a:pt x="8085" y="96263"/>
                </a:lnTo>
                <a:lnTo>
                  <a:pt x="5389" y="101312"/>
                </a:lnTo>
                <a:lnTo>
                  <a:pt x="3591" y="106583"/>
                </a:lnTo>
                <a:lnTo>
                  <a:pt x="2393" y="112003"/>
                </a:lnTo>
                <a:lnTo>
                  <a:pt x="1594" y="117520"/>
                </a:lnTo>
                <a:lnTo>
                  <a:pt x="1061" y="122151"/>
                </a:lnTo>
                <a:lnTo>
                  <a:pt x="706" y="126191"/>
                </a:lnTo>
                <a:lnTo>
                  <a:pt x="470" y="129837"/>
                </a:lnTo>
                <a:lnTo>
                  <a:pt x="312" y="134173"/>
                </a:lnTo>
                <a:lnTo>
                  <a:pt x="59" y="152279"/>
                </a:lnTo>
                <a:lnTo>
                  <a:pt x="0" y="181540"/>
                </a:lnTo>
                <a:lnTo>
                  <a:pt x="951" y="184834"/>
                </a:lnTo>
                <a:lnTo>
                  <a:pt x="4548" y="191034"/>
                </a:lnTo>
                <a:lnTo>
                  <a:pt x="9322" y="196964"/>
                </a:lnTo>
                <a:lnTo>
                  <a:pt x="11928" y="199879"/>
                </a:lnTo>
                <a:lnTo>
                  <a:pt x="13666" y="202775"/>
                </a:lnTo>
                <a:lnTo>
                  <a:pt x="15596" y="208532"/>
                </a:lnTo>
                <a:lnTo>
                  <a:pt x="18994" y="214266"/>
                </a:lnTo>
                <a:lnTo>
                  <a:pt x="23680" y="219990"/>
                </a:lnTo>
                <a:lnTo>
                  <a:pt x="28937" y="225708"/>
                </a:lnTo>
                <a:lnTo>
                  <a:pt x="31673" y="227614"/>
                </a:lnTo>
                <a:lnTo>
                  <a:pt x="37252" y="229732"/>
                </a:lnTo>
                <a:lnTo>
                  <a:pt x="42907" y="233213"/>
                </a:lnTo>
                <a:lnTo>
                  <a:pt x="45748" y="235475"/>
                </a:lnTo>
                <a:lnTo>
                  <a:pt x="48595" y="236983"/>
                </a:lnTo>
                <a:lnTo>
                  <a:pt x="54298" y="238658"/>
                </a:lnTo>
                <a:lnTo>
                  <a:pt x="58105" y="239105"/>
                </a:lnTo>
                <a:lnTo>
                  <a:pt x="62548" y="239403"/>
                </a:lnTo>
                <a:lnTo>
                  <a:pt x="71612" y="239734"/>
                </a:lnTo>
                <a:lnTo>
                  <a:pt x="78815" y="239881"/>
                </a:lnTo>
                <a:lnTo>
                  <a:pt x="104428" y="239989"/>
                </a:lnTo>
                <a:lnTo>
                  <a:pt x="107717" y="239040"/>
                </a:lnTo>
                <a:lnTo>
                  <a:pt x="113912" y="235445"/>
                </a:lnTo>
                <a:lnTo>
                  <a:pt x="117850" y="234105"/>
                </a:lnTo>
                <a:lnTo>
                  <a:pt x="122380" y="233212"/>
                </a:lnTo>
                <a:lnTo>
                  <a:pt x="127306" y="232617"/>
                </a:lnTo>
                <a:lnTo>
                  <a:pt x="131542" y="231268"/>
                </a:lnTo>
                <a:lnTo>
                  <a:pt x="138788" y="227228"/>
                </a:lnTo>
                <a:lnTo>
                  <a:pt x="143007" y="224818"/>
                </a:lnTo>
                <a:lnTo>
                  <a:pt x="152774" y="219599"/>
                </a:lnTo>
                <a:lnTo>
                  <a:pt x="157093" y="216874"/>
                </a:lnTo>
                <a:lnTo>
                  <a:pt x="164432" y="211306"/>
                </a:lnTo>
                <a:lnTo>
                  <a:pt x="170869" y="205656"/>
                </a:lnTo>
                <a:lnTo>
                  <a:pt x="173919" y="202816"/>
                </a:lnTo>
                <a:lnTo>
                  <a:pt x="176905" y="199018"/>
                </a:lnTo>
                <a:lnTo>
                  <a:pt x="179848" y="194581"/>
                </a:lnTo>
                <a:lnTo>
                  <a:pt x="182762" y="189718"/>
                </a:lnTo>
                <a:lnTo>
                  <a:pt x="185657" y="185523"/>
                </a:lnTo>
                <a:lnTo>
                  <a:pt x="191415" y="178322"/>
                </a:lnTo>
                <a:lnTo>
                  <a:pt x="195236" y="174116"/>
                </a:lnTo>
                <a:lnTo>
                  <a:pt x="204562" y="164363"/>
                </a:lnTo>
                <a:lnTo>
                  <a:pt x="208763" y="159095"/>
                </a:lnTo>
                <a:lnTo>
                  <a:pt x="212517" y="153678"/>
                </a:lnTo>
                <a:lnTo>
                  <a:pt x="215971" y="148161"/>
                </a:lnTo>
                <a:lnTo>
                  <a:pt x="219227" y="143531"/>
                </a:lnTo>
                <a:lnTo>
                  <a:pt x="222350" y="139492"/>
                </a:lnTo>
                <a:lnTo>
                  <a:pt x="225384" y="135847"/>
                </a:lnTo>
                <a:lnTo>
                  <a:pt x="227407" y="131511"/>
                </a:lnTo>
                <a:lnTo>
                  <a:pt x="228756" y="126716"/>
                </a:lnTo>
                <a:lnTo>
                  <a:pt x="229655" y="121615"/>
                </a:lnTo>
                <a:lnTo>
                  <a:pt x="231207" y="116309"/>
                </a:lnTo>
                <a:lnTo>
                  <a:pt x="233194" y="110866"/>
                </a:lnTo>
                <a:lnTo>
                  <a:pt x="235471" y="105333"/>
                </a:lnTo>
                <a:lnTo>
                  <a:pt x="237942" y="99739"/>
                </a:lnTo>
                <a:lnTo>
                  <a:pt x="243227" y="88444"/>
                </a:lnTo>
                <a:lnTo>
                  <a:pt x="245018" y="83717"/>
                </a:lnTo>
                <a:lnTo>
                  <a:pt x="246211" y="79613"/>
                </a:lnTo>
                <a:lnTo>
                  <a:pt x="247537" y="72514"/>
                </a:lnTo>
                <a:lnTo>
                  <a:pt x="248127" y="66184"/>
                </a:lnTo>
                <a:lnTo>
                  <a:pt x="248284" y="62209"/>
                </a:lnTo>
                <a:lnTo>
                  <a:pt x="248459" y="52714"/>
                </a:lnTo>
                <a:lnTo>
                  <a:pt x="247553" y="49419"/>
                </a:lnTo>
                <a:lnTo>
                  <a:pt x="245996" y="47223"/>
                </a:lnTo>
                <a:lnTo>
                  <a:pt x="239255" y="41593"/>
                </a:lnTo>
                <a:lnTo>
                  <a:pt x="233968" y="36566"/>
                </a:lnTo>
                <a:lnTo>
                  <a:pt x="211437" y="14235"/>
                </a:lnTo>
                <a:lnTo>
                  <a:pt x="208585" y="12337"/>
                </a:lnTo>
                <a:lnTo>
                  <a:pt x="202874" y="10228"/>
                </a:lnTo>
                <a:lnTo>
                  <a:pt x="197162" y="9291"/>
                </a:lnTo>
                <a:lnTo>
                  <a:pt x="191448" y="8874"/>
                </a:lnTo>
                <a:lnTo>
                  <a:pt x="185733" y="8689"/>
                </a:lnTo>
                <a:lnTo>
                  <a:pt x="171446" y="8561"/>
                </a:lnTo>
                <a:lnTo>
                  <a:pt x="137156" y="854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3"/>
          <p:cNvSpPr/>
          <p:nvPr/>
        </p:nvSpPr>
        <p:spPr>
          <a:xfrm>
            <a:off x="2917507" y="4320540"/>
            <a:ext cx="231458" cy="51436"/>
          </a:xfrm>
          <a:custGeom>
            <a:avLst/>
            <a:gdLst/>
            <a:ahLst/>
            <a:cxnLst/>
            <a:rect l="0" t="0" r="0" b="0"/>
            <a:pathLst>
              <a:path w="231458" h="51436">
                <a:moveTo>
                  <a:pt x="0" y="0"/>
                </a:moveTo>
                <a:lnTo>
                  <a:pt x="0" y="7381"/>
                </a:lnTo>
                <a:lnTo>
                  <a:pt x="953" y="7778"/>
                </a:lnTo>
                <a:lnTo>
                  <a:pt x="6844" y="8337"/>
                </a:lnTo>
                <a:lnTo>
                  <a:pt x="11932" y="8468"/>
                </a:lnTo>
                <a:lnTo>
                  <a:pt x="42055" y="8571"/>
                </a:lnTo>
                <a:lnTo>
                  <a:pt x="46134" y="9524"/>
                </a:lnTo>
                <a:lnTo>
                  <a:pt x="49806" y="11112"/>
                </a:lnTo>
                <a:lnTo>
                  <a:pt x="53207" y="13123"/>
                </a:lnTo>
                <a:lnTo>
                  <a:pt x="57379" y="14464"/>
                </a:lnTo>
                <a:lnTo>
                  <a:pt x="62065" y="15357"/>
                </a:lnTo>
                <a:lnTo>
                  <a:pt x="67094" y="15953"/>
                </a:lnTo>
                <a:lnTo>
                  <a:pt x="72352" y="16350"/>
                </a:lnTo>
                <a:lnTo>
                  <a:pt x="77762" y="16615"/>
                </a:lnTo>
                <a:lnTo>
                  <a:pt x="88854" y="16909"/>
                </a:lnTo>
                <a:lnTo>
                  <a:pt x="100133" y="17040"/>
                </a:lnTo>
                <a:lnTo>
                  <a:pt x="104855" y="18028"/>
                </a:lnTo>
                <a:lnTo>
                  <a:pt x="108956" y="19638"/>
                </a:lnTo>
                <a:lnTo>
                  <a:pt x="112642" y="21665"/>
                </a:lnTo>
                <a:lnTo>
                  <a:pt x="117957" y="23015"/>
                </a:lnTo>
                <a:lnTo>
                  <a:pt x="124358" y="23916"/>
                </a:lnTo>
                <a:lnTo>
                  <a:pt x="131483" y="24516"/>
                </a:lnTo>
                <a:lnTo>
                  <a:pt x="137185" y="25869"/>
                </a:lnTo>
                <a:lnTo>
                  <a:pt x="141939" y="27724"/>
                </a:lnTo>
                <a:lnTo>
                  <a:pt x="146062" y="29912"/>
                </a:lnTo>
                <a:lnTo>
                  <a:pt x="150714" y="31371"/>
                </a:lnTo>
                <a:lnTo>
                  <a:pt x="155721" y="32344"/>
                </a:lnTo>
                <a:lnTo>
                  <a:pt x="160964" y="32993"/>
                </a:lnTo>
                <a:lnTo>
                  <a:pt x="166365" y="33425"/>
                </a:lnTo>
                <a:lnTo>
                  <a:pt x="171870" y="33713"/>
                </a:lnTo>
                <a:lnTo>
                  <a:pt x="177444" y="33905"/>
                </a:lnTo>
                <a:lnTo>
                  <a:pt x="182114" y="34986"/>
                </a:lnTo>
                <a:lnTo>
                  <a:pt x="186179" y="36659"/>
                </a:lnTo>
                <a:lnTo>
                  <a:pt x="189842" y="38726"/>
                </a:lnTo>
                <a:lnTo>
                  <a:pt x="193237" y="40105"/>
                </a:lnTo>
                <a:lnTo>
                  <a:pt x="199548" y="41637"/>
                </a:lnTo>
                <a:lnTo>
                  <a:pt x="205528" y="42318"/>
                </a:lnTo>
                <a:lnTo>
                  <a:pt x="208456" y="42499"/>
                </a:lnTo>
                <a:lnTo>
                  <a:pt x="211361" y="43573"/>
                </a:lnTo>
                <a:lnTo>
                  <a:pt x="214250" y="45241"/>
                </a:lnTo>
                <a:lnTo>
                  <a:pt x="217128" y="47305"/>
                </a:lnTo>
                <a:lnTo>
                  <a:pt x="220000" y="48682"/>
                </a:lnTo>
                <a:lnTo>
                  <a:pt x="225730" y="50211"/>
                </a:lnTo>
                <a:lnTo>
                  <a:pt x="231457" y="5143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4"/>
          <p:cNvSpPr/>
          <p:nvPr/>
        </p:nvSpPr>
        <p:spPr>
          <a:xfrm>
            <a:off x="1983146" y="3540442"/>
            <a:ext cx="771484" cy="677229"/>
          </a:xfrm>
          <a:custGeom>
            <a:avLst/>
            <a:gdLst/>
            <a:ahLst/>
            <a:cxnLst/>
            <a:rect l="0" t="0" r="0" b="0"/>
            <a:pathLst>
              <a:path w="771484" h="677229">
                <a:moveTo>
                  <a:pt x="771483" y="677228"/>
                </a:moveTo>
                <a:lnTo>
                  <a:pt x="771483" y="635494"/>
                </a:lnTo>
                <a:lnTo>
                  <a:pt x="768943" y="625025"/>
                </a:lnTo>
                <a:lnTo>
                  <a:pt x="765592" y="614021"/>
                </a:lnTo>
                <a:lnTo>
                  <a:pt x="762753" y="597117"/>
                </a:lnTo>
                <a:lnTo>
                  <a:pt x="756283" y="576878"/>
                </a:lnTo>
                <a:lnTo>
                  <a:pt x="754250" y="568810"/>
                </a:lnTo>
                <a:lnTo>
                  <a:pt x="745184" y="548109"/>
                </a:lnTo>
                <a:lnTo>
                  <a:pt x="734221" y="525675"/>
                </a:lnTo>
                <a:lnTo>
                  <a:pt x="720033" y="503977"/>
                </a:lnTo>
                <a:lnTo>
                  <a:pt x="711472" y="488099"/>
                </a:lnTo>
                <a:lnTo>
                  <a:pt x="704806" y="476965"/>
                </a:lnTo>
                <a:lnTo>
                  <a:pt x="687546" y="456836"/>
                </a:lnTo>
                <a:lnTo>
                  <a:pt x="670131" y="438855"/>
                </a:lnTo>
                <a:lnTo>
                  <a:pt x="658480" y="422554"/>
                </a:lnTo>
                <a:lnTo>
                  <a:pt x="644444" y="405660"/>
                </a:lnTo>
                <a:lnTo>
                  <a:pt x="622635" y="388776"/>
                </a:lnTo>
                <a:lnTo>
                  <a:pt x="599982" y="368084"/>
                </a:lnTo>
                <a:lnTo>
                  <a:pt x="577163" y="345652"/>
                </a:lnTo>
                <a:lnTo>
                  <a:pt x="548597" y="323954"/>
                </a:lnTo>
                <a:lnTo>
                  <a:pt x="531453" y="308076"/>
                </a:lnTo>
                <a:lnTo>
                  <a:pt x="508593" y="285645"/>
                </a:lnTo>
                <a:lnTo>
                  <a:pt x="484781" y="268761"/>
                </a:lnTo>
                <a:lnTo>
                  <a:pt x="462697" y="253517"/>
                </a:lnTo>
                <a:lnTo>
                  <a:pt x="443665" y="237888"/>
                </a:lnTo>
                <a:lnTo>
                  <a:pt x="420168" y="221051"/>
                </a:lnTo>
                <a:lnTo>
                  <a:pt x="402913" y="207737"/>
                </a:lnTo>
                <a:lnTo>
                  <a:pt x="383195" y="195219"/>
                </a:lnTo>
                <a:lnTo>
                  <a:pt x="361795" y="181985"/>
                </a:lnTo>
                <a:lnTo>
                  <a:pt x="343389" y="172032"/>
                </a:lnTo>
                <a:lnTo>
                  <a:pt x="262851" y="131447"/>
                </a:lnTo>
                <a:lnTo>
                  <a:pt x="244752" y="122873"/>
                </a:lnTo>
                <a:lnTo>
                  <a:pt x="223620" y="115253"/>
                </a:lnTo>
                <a:lnTo>
                  <a:pt x="204441" y="109655"/>
                </a:lnTo>
                <a:lnTo>
                  <a:pt x="182590" y="99660"/>
                </a:lnTo>
                <a:lnTo>
                  <a:pt x="160882" y="89465"/>
                </a:lnTo>
                <a:lnTo>
                  <a:pt x="138778" y="81667"/>
                </a:lnTo>
                <a:lnTo>
                  <a:pt x="128014" y="79159"/>
                </a:lnTo>
                <a:lnTo>
                  <a:pt x="122476" y="78490"/>
                </a:lnTo>
                <a:lnTo>
                  <a:pt x="113783" y="75207"/>
                </a:lnTo>
                <a:lnTo>
                  <a:pt x="110132" y="72998"/>
                </a:lnTo>
                <a:lnTo>
                  <a:pt x="100994" y="70544"/>
                </a:lnTo>
                <a:lnTo>
                  <a:pt x="95891" y="69889"/>
                </a:lnTo>
                <a:lnTo>
                  <a:pt x="87680" y="66622"/>
                </a:lnTo>
                <a:lnTo>
                  <a:pt x="80856" y="62947"/>
                </a:lnTo>
                <a:lnTo>
                  <a:pt x="71659" y="59926"/>
                </a:lnTo>
                <a:lnTo>
                  <a:pt x="61694" y="52741"/>
                </a:lnTo>
                <a:lnTo>
                  <a:pt x="58194" y="52016"/>
                </a:lnTo>
                <a:lnTo>
                  <a:pt x="34257" y="51435"/>
                </a:lnTo>
                <a:lnTo>
                  <a:pt x="34249" y="58816"/>
                </a:lnTo>
                <a:lnTo>
                  <a:pt x="40140" y="66616"/>
                </a:lnTo>
                <a:lnTo>
                  <a:pt x="48477" y="88838"/>
                </a:lnTo>
                <a:lnTo>
                  <a:pt x="53357" y="104896"/>
                </a:lnTo>
                <a:lnTo>
                  <a:pt x="57029" y="114248"/>
                </a:lnTo>
                <a:lnTo>
                  <a:pt x="58660" y="121579"/>
                </a:lnTo>
                <a:lnTo>
                  <a:pt x="64466" y="130553"/>
                </a:lnTo>
                <a:lnTo>
                  <a:pt x="82289" y="151530"/>
                </a:lnTo>
                <a:lnTo>
                  <a:pt x="91239" y="164701"/>
                </a:lnTo>
                <a:lnTo>
                  <a:pt x="94150" y="166951"/>
                </a:lnTo>
                <a:lnTo>
                  <a:pt x="97043" y="168450"/>
                </a:lnTo>
                <a:lnTo>
                  <a:pt x="98972" y="170403"/>
                </a:lnTo>
                <a:lnTo>
                  <a:pt x="100257" y="172657"/>
                </a:lnTo>
                <a:lnTo>
                  <a:pt x="101114" y="175112"/>
                </a:lnTo>
                <a:lnTo>
                  <a:pt x="104607" y="180380"/>
                </a:lnTo>
                <a:lnTo>
                  <a:pt x="111283" y="188453"/>
                </a:lnTo>
                <a:lnTo>
                  <a:pt x="111390" y="181202"/>
                </a:lnTo>
                <a:lnTo>
                  <a:pt x="104019" y="172745"/>
                </a:lnTo>
                <a:lnTo>
                  <a:pt x="98630" y="167283"/>
                </a:lnTo>
                <a:lnTo>
                  <a:pt x="88276" y="150060"/>
                </a:lnTo>
                <a:lnTo>
                  <a:pt x="78938" y="133891"/>
                </a:lnTo>
                <a:lnTo>
                  <a:pt x="69668" y="122690"/>
                </a:lnTo>
                <a:lnTo>
                  <a:pt x="66434" y="117036"/>
                </a:lnTo>
                <a:lnTo>
                  <a:pt x="58704" y="94274"/>
                </a:lnTo>
                <a:lnTo>
                  <a:pt x="51020" y="77146"/>
                </a:lnTo>
                <a:lnTo>
                  <a:pt x="39890" y="54291"/>
                </a:lnTo>
                <a:lnTo>
                  <a:pt x="31369" y="41698"/>
                </a:lnTo>
                <a:lnTo>
                  <a:pt x="20909" y="28909"/>
                </a:lnTo>
                <a:lnTo>
                  <a:pt x="18795" y="23009"/>
                </a:lnTo>
                <a:lnTo>
                  <a:pt x="17278" y="21054"/>
                </a:lnTo>
                <a:lnTo>
                  <a:pt x="15315" y="19751"/>
                </a:lnTo>
                <a:lnTo>
                  <a:pt x="10594" y="18303"/>
                </a:lnTo>
                <a:lnTo>
                  <a:pt x="0" y="17149"/>
                </a:lnTo>
                <a:lnTo>
                  <a:pt x="61283" y="17145"/>
                </a:lnTo>
                <a:lnTo>
                  <a:pt x="70394" y="14605"/>
                </a:lnTo>
                <a:lnTo>
                  <a:pt x="79841" y="11253"/>
                </a:lnTo>
                <a:lnTo>
                  <a:pt x="91466" y="9367"/>
                </a:lnTo>
                <a:lnTo>
                  <a:pt x="106553" y="7856"/>
                </a:lnTo>
                <a:lnTo>
                  <a:pt x="129824" y="1223"/>
                </a:lnTo>
                <a:lnTo>
                  <a:pt x="152529" y="32"/>
                </a:lnTo>
                <a:lnTo>
                  <a:pt x="162836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5"/>
          <p:cNvSpPr/>
          <p:nvPr/>
        </p:nvSpPr>
        <p:spPr>
          <a:xfrm>
            <a:off x="1018124" y="3437572"/>
            <a:ext cx="167332" cy="197124"/>
          </a:xfrm>
          <a:custGeom>
            <a:avLst/>
            <a:gdLst/>
            <a:ahLst/>
            <a:cxnLst/>
            <a:rect l="0" t="0" r="0" b="0"/>
            <a:pathLst>
              <a:path w="167332" h="197124">
                <a:moveTo>
                  <a:pt x="107730" y="17145"/>
                </a:moveTo>
                <a:lnTo>
                  <a:pt x="103180" y="17145"/>
                </a:lnTo>
                <a:lnTo>
                  <a:pt x="101839" y="16193"/>
                </a:lnTo>
                <a:lnTo>
                  <a:pt x="100945" y="14605"/>
                </a:lnTo>
                <a:lnTo>
                  <a:pt x="99511" y="9764"/>
                </a:lnTo>
                <a:lnTo>
                  <a:pt x="98441" y="9367"/>
                </a:lnTo>
                <a:lnTo>
                  <a:pt x="94712" y="8926"/>
                </a:lnTo>
                <a:lnTo>
                  <a:pt x="92384" y="7856"/>
                </a:lnTo>
                <a:lnTo>
                  <a:pt x="87257" y="4126"/>
                </a:lnTo>
                <a:lnTo>
                  <a:pt x="84557" y="3703"/>
                </a:lnTo>
                <a:lnTo>
                  <a:pt x="81804" y="4374"/>
                </a:lnTo>
                <a:lnTo>
                  <a:pt x="79016" y="5774"/>
                </a:lnTo>
                <a:lnTo>
                  <a:pt x="76205" y="6706"/>
                </a:lnTo>
                <a:lnTo>
                  <a:pt x="73379" y="7328"/>
                </a:lnTo>
                <a:lnTo>
                  <a:pt x="70542" y="7743"/>
                </a:lnTo>
                <a:lnTo>
                  <a:pt x="67698" y="8020"/>
                </a:lnTo>
                <a:lnTo>
                  <a:pt x="64850" y="8204"/>
                </a:lnTo>
                <a:lnTo>
                  <a:pt x="61998" y="8327"/>
                </a:lnTo>
                <a:lnTo>
                  <a:pt x="59145" y="9361"/>
                </a:lnTo>
                <a:lnTo>
                  <a:pt x="56290" y="11003"/>
                </a:lnTo>
                <a:lnTo>
                  <a:pt x="49415" y="15932"/>
                </a:lnTo>
                <a:lnTo>
                  <a:pt x="45935" y="19146"/>
                </a:lnTo>
                <a:lnTo>
                  <a:pt x="35940" y="28970"/>
                </a:lnTo>
                <a:lnTo>
                  <a:pt x="33200" y="30744"/>
                </a:lnTo>
                <a:lnTo>
                  <a:pt x="30421" y="31926"/>
                </a:lnTo>
                <a:lnTo>
                  <a:pt x="27616" y="32714"/>
                </a:lnTo>
                <a:lnTo>
                  <a:pt x="24793" y="35144"/>
                </a:lnTo>
                <a:lnTo>
                  <a:pt x="21959" y="38670"/>
                </a:lnTo>
                <a:lnTo>
                  <a:pt x="19117" y="42925"/>
                </a:lnTo>
                <a:lnTo>
                  <a:pt x="17222" y="46714"/>
                </a:lnTo>
                <a:lnTo>
                  <a:pt x="15959" y="50193"/>
                </a:lnTo>
                <a:lnTo>
                  <a:pt x="15117" y="53464"/>
                </a:lnTo>
                <a:lnTo>
                  <a:pt x="13603" y="56598"/>
                </a:lnTo>
                <a:lnTo>
                  <a:pt x="9381" y="62620"/>
                </a:lnTo>
                <a:lnTo>
                  <a:pt x="7874" y="66512"/>
                </a:lnTo>
                <a:lnTo>
                  <a:pt x="6870" y="71011"/>
                </a:lnTo>
                <a:lnTo>
                  <a:pt x="6200" y="75916"/>
                </a:lnTo>
                <a:lnTo>
                  <a:pt x="5753" y="80138"/>
                </a:lnTo>
                <a:lnTo>
                  <a:pt x="5456" y="83905"/>
                </a:lnTo>
                <a:lnTo>
                  <a:pt x="5257" y="87370"/>
                </a:lnTo>
                <a:lnTo>
                  <a:pt x="4172" y="91584"/>
                </a:lnTo>
                <a:lnTo>
                  <a:pt x="2497" y="96298"/>
                </a:lnTo>
                <a:lnTo>
                  <a:pt x="427" y="101346"/>
                </a:lnTo>
                <a:lnTo>
                  <a:pt x="0" y="106617"/>
                </a:lnTo>
                <a:lnTo>
                  <a:pt x="668" y="112035"/>
                </a:lnTo>
                <a:lnTo>
                  <a:pt x="2065" y="117553"/>
                </a:lnTo>
                <a:lnTo>
                  <a:pt x="2997" y="122183"/>
                </a:lnTo>
                <a:lnTo>
                  <a:pt x="3618" y="126224"/>
                </a:lnTo>
                <a:lnTo>
                  <a:pt x="4032" y="129869"/>
                </a:lnTo>
                <a:lnTo>
                  <a:pt x="4308" y="134204"/>
                </a:lnTo>
                <a:lnTo>
                  <a:pt x="4492" y="139000"/>
                </a:lnTo>
                <a:lnTo>
                  <a:pt x="4615" y="144102"/>
                </a:lnTo>
                <a:lnTo>
                  <a:pt x="5649" y="149408"/>
                </a:lnTo>
                <a:lnTo>
                  <a:pt x="7291" y="154850"/>
                </a:lnTo>
                <a:lnTo>
                  <a:pt x="9339" y="160383"/>
                </a:lnTo>
                <a:lnTo>
                  <a:pt x="11656" y="165025"/>
                </a:lnTo>
                <a:lnTo>
                  <a:pt x="14153" y="169072"/>
                </a:lnTo>
                <a:lnTo>
                  <a:pt x="16771" y="172722"/>
                </a:lnTo>
                <a:lnTo>
                  <a:pt x="19468" y="176108"/>
                </a:lnTo>
                <a:lnTo>
                  <a:pt x="22219" y="179318"/>
                </a:lnTo>
                <a:lnTo>
                  <a:pt x="25005" y="182410"/>
                </a:lnTo>
                <a:lnTo>
                  <a:pt x="30641" y="188386"/>
                </a:lnTo>
                <a:lnTo>
                  <a:pt x="33478" y="191313"/>
                </a:lnTo>
                <a:lnTo>
                  <a:pt x="36321" y="193265"/>
                </a:lnTo>
                <a:lnTo>
                  <a:pt x="39169" y="194566"/>
                </a:lnTo>
                <a:lnTo>
                  <a:pt x="42020" y="195433"/>
                </a:lnTo>
                <a:lnTo>
                  <a:pt x="45826" y="196011"/>
                </a:lnTo>
                <a:lnTo>
                  <a:pt x="50269" y="196397"/>
                </a:lnTo>
                <a:lnTo>
                  <a:pt x="59332" y="196825"/>
                </a:lnTo>
                <a:lnTo>
                  <a:pt x="66535" y="197015"/>
                </a:lnTo>
                <a:lnTo>
                  <a:pt x="75945" y="197123"/>
                </a:lnTo>
                <a:lnTo>
                  <a:pt x="78920" y="196185"/>
                </a:lnTo>
                <a:lnTo>
                  <a:pt x="81856" y="194608"/>
                </a:lnTo>
                <a:lnTo>
                  <a:pt x="84766" y="192604"/>
                </a:lnTo>
                <a:lnTo>
                  <a:pt x="88611" y="190315"/>
                </a:lnTo>
                <a:lnTo>
                  <a:pt x="93079" y="187837"/>
                </a:lnTo>
                <a:lnTo>
                  <a:pt x="103124" y="182543"/>
                </a:lnTo>
                <a:lnTo>
                  <a:pt x="113938" y="177015"/>
                </a:lnTo>
                <a:lnTo>
                  <a:pt x="118536" y="174208"/>
                </a:lnTo>
                <a:lnTo>
                  <a:pt x="122554" y="171384"/>
                </a:lnTo>
                <a:lnTo>
                  <a:pt x="126186" y="168548"/>
                </a:lnTo>
                <a:lnTo>
                  <a:pt x="130511" y="164753"/>
                </a:lnTo>
                <a:lnTo>
                  <a:pt x="135300" y="160318"/>
                </a:lnTo>
                <a:lnTo>
                  <a:pt x="140398" y="155456"/>
                </a:lnTo>
                <a:lnTo>
                  <a:pt x="144749" y="150310"/>
                </a:lnTo>
                <a:lnTo>
                  <a:pt x="148602" y="144974"/>
                </a:lnTo>
                <a:lnTo>
                  <a:pt x="152123" y="139512"/>
                </a:lnTo>
                <a:lnTo>
                  <a:pt x="154470" y="134918"/>
                </a:lnTo>
                <a:lnTo>
                  <a:pt x="156036" y="130903"/>
                </a:lnTo>
                <a:lnTo>
                  <a:pt x="157079" y="127274"/>
                </a:lnTo>
                <a:lnTo>
                  <a:pt x="158727" y="122949"/>
                </a:lnTo>
                <a:lnTo>
                  <a:pt x="160778" y="118161"/>
                </a:lnTo>
                <a:lnTo>
                  <a:pt x="163098" y="113064"/>
                </a:lnTo>
                <a:lnTo>
                  <a:pt x="164645" y="108714"/>
                </a:lnTo>
                <a:lnTo>
                  <a:pt x="165676" y="104861"/>
                </a:lnTo>
                <a:lnTo>
                  <a:pt x="166363" y="101340"/>
                </a:lnTo>
                <a:lnTo>
                  <a:pt x="166821" y="97087"/>
                </a:lnTo>
                <a:lnTo>
                  <a:pt x="167127" y="92348"/>
                </a:lnTo>
                <a:lnTo>
                  <a:pt x="167331" y="87283"/>
                </a:lnTo>
                <a:lnTo>
                  <a:pt x="166514" y="82953"/>
                </a:lnTo>
                <a:lnTo>
                  <a:pt x="165017" y="79115"/>
                </a:lnTo>
                <a:lnTo>
                  <a:pt x="163066" y="75603"/>
                </a:lnTo>
                <a:lnTo>
                  <a:pt x="160814" y="72310"/>
                </a:lnTo>
                <a:lnTo>
                  <a:pt x="158359" y="69162"/>
                </a:lnTo>
                <a:lnTo>
                  <a:pt x="155771" y="66110"/>
                </a:lnTo>
                <a:lnTo>
                  <a:pt x="153092" y="63124"/>
                </a:lnTo>
                <a:lnTo>
                  <a:pt x="147576" y="57265"/>
                </a:lnTo>
                <a:lnTo>
                  <a:pt x="139116" y="48612"/>
                </a:lnTo>
                <a:lnTo>
                  <a:pt x="135321" y="45743"/>
                </a:lnTo>
                <a:lnTo>
                  <a:pt x="130887" y="42878"/>
                </a:lnTo>
                <a:lnTo>
                  <a:pt x="126026" y="40015"/>
                </a:lnTo>
                <a:lnTo>
                  <a:pt x="120880" y="37154"/>
                </a:lnTo>
                <a:lnTo>
                  <a:pt x="110082" y="31436"/>
                </a:lnTo>
                <a:lnTo>
                  <a:pt x="105488" y="28577"/>
                </a:lnTo>
                <a:lnTo>
                  <a:pt x="101473" y="25719"/>
                </a:lnTo>
                <a:lnTo>
                  <a:pt x="97844" y="22861"/>
                </a:lnTo>
                <a:lnTo>
                  <a:pt x="93519" y="20956"/>
                </a:lnTo>
                <a:lnTo>
                  <a:pt x="88731" y="19685"/>
                </a:lnTo>
                <a:lnTo>
                  <a:pt x="83634" y="18839"/>
                </a:lnTo>
                <a:lnTo>
                  <a:pt x="79284" y="18274"/>
                </a:lnTo>
                <a:lnTo>
                  <a:pt x="75431" y="17898"/>
                </a:lnTo>
                <a:lnTo>
                  <a:pt x="71910" y="17647"/>
                </a:lnTo>
                <a:lnTo>
                  <a:pt x="68610" y="16527"/>
                </a:lnTo>
                <a:lnTo>
                  <a:pt x="65458" y="14828"/>
                </a:lnTo>
                <a:lnTo>
                  <a:pt x="62404" y="12743"/>
                </a:lnTo>
                <a:lnTo>
                  <a:pt x="59415" y="11353"/>
                </a:lnTo>
                <a:lnTo>
                  <a:pt x="56470" y="10426"/>
                </a:lnTo>
                <a:lnTo>
                  <a:pt x="49451" y="8939"/>
                </a:lnTo>
                <a:lnTo>
                  <a:pt x="45951" y="8735"/>
                </a:lnTo>
                <a:lnTo>
                  <a:pt x="43684" y="8681"/>
                </a:lnTo>
                <a:lnTo>
                  <a:pt x="43125" y="7692"/>
                </a:lnTo>
                <a:lnTo>
                  <a:pt x="43705" y="6081"/>
                </a:lnTo>
                <a:lnTo>
                  <a:pt x="47723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6"/>
          <p:cNvSpPr/>
          <p:nvPr/>
        </p:nvSpPr>
        <p:spPr>
          <a:xfrm>
            <a:off x="1203007" y="3411854"/>
            <a:ext cx="154189" cy="279159"/>
          </a:xfrm>
          <a:custGeom>
            <a:avLst/>
            <a:gdLst/>
            <a:ahLst/>
            <a:cxnLst/>
            <a:rect l="0" t="0" r="0" b="0"/>
            <a:pathLst>
              <a:path w="154189" h="279159">
                <a:moveTo>
                  <a:pt x="0" y="0"/>
                </a:moveTo>
                <a:lnTo>
                  <a:pt x="7381" y="7381"/>
                </a:lnTo>
                <a:lnTo>
                  <a:pt x="10636" y="8731"/>
                </a:lnTo>
                <a:lnTo>
                  <a:pt x="15663" y="10583"/>
                </a:lnTo>
                <a:lnTo>
                  <a:pt x="21872" y="12771"/>
                </a:lnTo>
                <a:lnTo>
                  <a:pt x="26964" y="15182"/>
                </a:lnTo>
                <a:lnTo>
                  <a:pt x="31311" y="17741"/>
                </a:lnTo>
                <a:lnTo>
                  <a:pt x="35161" y="20400"/>
                </a:lnTo>
                <a:lnTo>
                  <a:pt x="39633" y="24078"/>
                </a:lnTo>
                <a:lnTo>
                  <a:pt x="44520" y="28435"/>
                </a:lnTo>
                <a:lnTo>
                  <a:pt x="49682" y="33244"/>
                </a:lnTo>
                <a:lnTo>
                  <a:pt x="53124" y="37403"/>
                </a:lnTo>
                <a:lnTo>
                  <a:pt x="56948" y="44564"/>
                </a:lnTo>
                <a:lnTo>
                  <a:pt x="58920" y="49712"/>
                </a:lnTo>
                <a:lnTo>
                  <a:pt x="63652" y="63052"/>
                </a:lnTo>
                <a:lnTo>
                  <a:pt x="66247" y="69657"/>
                </a:lnTo>
                <a:lnTo>
                  <a:pt x="68930" y="75966"/>
                </a:lnTo>
                <a:lnTo>
                  <a:pt x="71671" y="82076"/>
                </a:lnTo>
                <a:lnTo>
                  <a:pt x="74450" y="89008"/>
                </a:lnTo>
                <a:lnTo>
                  <a:pt x="80079" y="104329"/>
                </a:lnTo>
                <a:lnTo>
                  <a:pt x="82914" y="111463"/>
                </a:lnTo>
                <a:lnTo>
                  <a:pt x="85756" y="118124"/>
                </a:lnTo>
                <a:lnTo>
                  <a:pt x="88603" y="124470"/>
                </a:lnTo>
                <a:lnTo>
                  <a:pt x="91454" y="131558"/>
                </a:lnTo>
                <a:lnTo>
                  <a:pt x="97161" y="147053"/>
                </a:lnTo>
                <a:lnTo>
                  <a:pt x="100017" y="154233"/>
                </a:lnTo>
                <a:lnTo>
                  <a:pt x="102873" y="160925"/>
                </a:lnTo>
                <a:lnTo>
                  <a:pt x="105729" y="167291"/>
                </a:lnTo>
                <a:lnTo>
                  <a:pt x="107634" y="173440"/>
                </a:lnTo>
                <a:lnTo>
                  <a:pt x="108903" y="179445"/>
                </a:lnTo>
                <a:lnTo>
                  <a:pt x="109750" y="185352"/>
                </a:lnTo>
                <a:lnTo>
                  <a:pt x="111266" y="191196"/>
                </a:lnTo>
                <a:lnTo>
                  <a:pt x="113230" y="196997"/>
                </a:lnTo>
                <a:lnTo>
                  <a:pt x="115492" y="202769"/>
                </a:lnTo>
                <a:lnTo>
                  <a:pt x="116999" y="208522"/>
                </a:lnTo>
                <a:lnTo>
                  <a:pt x="118005" y="214262"/>
                </a:lnTo>
                <a:lnTo>
                  <a:pt x="118675" y="219994"/>
                </a:lnTo>
                <a:lnTo>
                  <a:pt x="120074" y="225721"/>
                </a:lnTo>
                <a:lnTo>
                  <a:pt x="121959" y="231443"/>
                </a:lnTo>
                <a:lnTo>
                  <a:pt x="124169" y="237163"/>
                </a:lnTo>
                <a:lnTo>
                  <a:pt x="125642" y="241929"/>
                </a:lnTo>
                <a:lnTo>
                  <a:pt x="127278" y="249764"/>
                </a:lnTo>
                <a:lnTo>
                  <a:pt x="130546" y="256422"/>
                </a:lnTo>
                <a:lnTo>
                  <a:pt x="135173" y="262556"/>
                </a:lnTo>
                <a:lnTo>
                  <a:pt x="137740" y="265525"/>
                </a:lnTo>
                <a:lnTo>
                  <a:pt x="144154" y="272583"/>
                </a:lnTo>
                <a:lnTo>
                  <a:pt x="145632" y="273162"/>
                </a:lnTo>
                <a:lnTo>
                  <a:pt x="149816" y="273806"/>
                </a:lnTo>
                <a:lnTo>
                  <a:pt x="151312" y="274930"/>
                </a:lnTo>
                <a:lnTo>
                  <a:pt x="152310" y="276632"/>
                </a:lnTo>
                <a:lnTo>
                  <a:pt x="152975" y="278719"/>
                </a:lnTo>
                <a:lnTo>
                  <a:pt x="153418" y="279158"/>
                </a:lnTo>
                <a:lnTo>
                  <a:pt x="153714" y="278498"/>
                </a:lnTo>
                <a:lnTo>
                  <a:pt x="154188" y="275146"/>
                </a:lnTo>
                <a:lnTo>
                  <a:pt x="153275" y="274871"/>
                </a:lnTo>
                <a:lnTo>
                  <a:pt x="149719" y="274565"/>
                </a:lnTo>
                <a:lnTo>
                  <a:pt x="145732" y="27432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7"/>
          <p:cNvSpPr/>
          <p:nvPr/>
        </p:nvSpPr>
        <p:spPr>
          <a:xfrm>
            <a:off x="1185862" y="3378035"/>
            <a:ext cx="238810" cy="153822"/>
          </a:xfrm>
          <a:custGeom>
            <a:avLst/>
            <a:gdLst/>
            <a:ahLst/>
            <a:cxnLst/>
            <a:rect l="0" t="0" r="0" b="0"/>
            <a:pathLst>
              <a:path w="238810" h="153822">
                <a:moveTo>
                  <a:pt x="0" y="59537"/>
                </a:moveTo>
                <a:lnTo>
                  <a:pt x="14762" y="52156"/>
                </a:lnTo>
                <a:lnTo>
                  <a:pt x="13651" y="50806"/>
                </a:lnTo>
                <a:lnTo>
                  <a:pt x="7337" y="46767"/>
                </a:lnTo>
                <a:lnTo>
                  <a:pt x="5844" y="45309"/>
                </a:lnTo>
                <a:lnTo>
                  <a:pt x="5801" y="44336"/>
                </a:lnTo>
                <a:lnTo>
                  <a:pt x="10291" y="40428"/>
                </a:lnTo>
                <a:lnTo>
                  <a:pt x="20342" y="30574"/>
                </a:lnTo>
                <a:lnTo>
                  <a:pt x="24039" y="27846"/>
                </a:lnTo>
                <a:lnTo>
                  <a:pt x="28408" y="25075"/>
                </a:lnTo>
                <a:lnTo>
                  <a:pt x="33226" y="22275"/>
                </a:lnTo>
                <a:lnTo>
                  <a:pt x="39296" y="20408"/>
                </a:lnTo>
                <a:lnTo>
                  <a:pt x="46200" y="19164"/>
                </a:lnTo>
                <a:lnTo>
                  <a:pt x="53660" y="18334"/>
                </a:lnTo>
                <a:lnTo>
                  <a:pt x="60538" y="16828"/>
                </a:lnTo>
                <a:lnTo>
                  <a:pt x="67029" y="14872"/>
                </a:lnTo>
                <a:lnTo>
                  <a:pt x="80273" y="10158"/>
                </a:lnTo>
                <a:lnTo>
                  <a:pt x="95684" y="4889"/>
                </a:lnTo>
                <a:lnTo>
                  <a:pt x="102842" y="3102"/>
                </a:lnTo>
                <a:lnTo>
                  <a:pt x="109519" y="1912"/>
                </a:lnTo>
                <a:lnTo>
                  <a:pt x="115875" y="1117"/>
                </a:lnTo>
                <a:lnTo>
                  <a:pt x="122018" y="588"/>
                </a:lnTo>
                <a:lnTo>
                  <a:pt x="128017" y="235"/>
                </a:lnTo>
                <a:lnTo>
                  <a:pt x="133922" y="0"/>
                </a:lnTo>
                <a:lnTo>
                  <a:pt x="139764" y="796"/>
                </a:lnTo>
                <a:lnTo>
                  <a:pt x="145564" y="2279"/>
                </a:lnTo>
                <a:lnTo>
                  <a:pt x="151335" y="4220"/>
                </a:lnTo>
                <a:lnTo>
                  <a:pt x="157087" y="5514"/>
                </a:lnTo>
                <a:lnTo>
                  <a:pt x="162827" y="6377"/>
                </a:lnTo>
                <a:lnTo>
                  <a:pt x="168559" y="6952"/>
                </a:lnTo>
                <a:lnTo>
                  <a:pt x="174285" y="8288"/>
                </a:lnTo>
                <a:lnTo>
                  <a:pt x="180008" y="10131"/>
                </a:lnTo>
                <a:lnTo>
                  <a:pt x="185727" y="12312"/>
                </a:lnTo>
                <a:lnTo>
                  <a:pt x="190493" y="14719"/>
                </a:lnTo>
                <a:lnTo>
                  <a:pt x="194623" y="17276"/>
                </a:lnTo>
                <a:lnTo>
                  <a:pt x="198329" y="19933"/>
                </a:lnTo>
                <a:lnTo>
                  <a:pt x="201752" y="23609"/>
                </a:lnTo>
                <a:lnTo>
                  <a:pt x="204986" y="27965"/>
                </a:lnTo>
                <a:lnTo>
                  <a:pt x="208095" y="32774"/>
                </a:lnTo>
                <a:lnTo>
                  <a:pt x="213025" y="36933"/>
                </a:lnTo>
                <a:lnTo>
                  <a:pt x="219169" y="40658"/>
                </a:lnTo>
                <a:lnTo>
                  <a:pt x="226123" y="44093"/>
                </a:lnTo>
                <a:lnTo>
                  <a:pt x="230758" y="47336"/>
                </a:lnTo>
                <a:lnTo>
                  <a:pt x="233849" y="50451"/>
                </a:lnTo>
                <a:lnTo>
                  <a:pt x="235909" y="53479"/>
                </a:lnTo>
                <a:lnTo>
                  <a:pt x="237283" y="57404"/>
                </a:lnTo>
                <a:lnTo>
                  <a:pt x="238199" y="61925"/>
                </a:lnTo>
                <a:lnTo>
                  <a:pt x="238809" y="66844"/>
                </a:lnTo>
                <a:lnTo>
                  <a:pt x="238264" y="72028"/>
                </a:lnTo>
                <a:lnTo>
                  <a:pt x="236947" y="77390"/>
                </a:lnTo>
                <a:lnTo>
                  <a:pt x="235117" y="82869"/>
                </a:lnTo>
                <a:lnTo>
                  <a:pt x="231992" y="87474"/>
                </a:lnTo>
                <a:lnTo>
                  <a:pt x="228004" y="91497"/>
                </a:lnTo>
                <a:lnTo>
                  <a:pt x="223440" y="95131"/>
                </a:lnTo>
                <a:lnTo>
                  <a:pt x="219445" y="99459"/>
                </a:lnTo>
                <a:lnTo>
                  <a:pt x="215829" y="104249"/>
                </a:lnTo>
                <a:lnTo>
                  <a:pt x="212466" y="109348"/>
                </a:lnTo>
                <a:lnTo>
                  <a:pt x="208319" y="113699"/>
                </a:lnTo>
                <a:lnTo>
                  <a:pt x="203649" y="117553"/>
                </a:lnTo>
                <a:lnTo>
                  <a:pt x="198631" y="121074"/>
                </a:lnTo>
                <a:lnTo>
                  <a:pt x="193381" y="124374"/>
                </a:lnTo>
                <a:lnTo>
                  <a:pt x="187975" y="127527"/>
                </a:lnTo>
                <a:lnTo>
                  <a:pt x="182467" y="130581"/>
                </a:lnTo>
                <a:lnTo>
                  <a:pt x="178795" y="133570"/>
                </a:lnTo>
                <a:lnTo>
                  <a:pt x="176347" y="136515"/>
                </a:lnTo>
                <a:lnTo>
                  <a:pt x="174714" y="139430"/>
                </a:lnTo>
                <a:lnTo>
                  <a:pt x="172674" y="142327"/>
                </a:lnTo>
                <a:lnTo>
                  <a:pt x="170361" y="145210"/>
                </a:lnTo>
                <a:lnTo>
                  <a:pt x="167866" y="148085"/>
                </a:lnTo>
                <a:lnTo>
                  <a:pt x="164298" y="150001"/>
                </a:lnTo>
                <a:lnTo>
                  <a:pt x="160015" y="151279"/>
                </a:lnTo>
                <a:lnTo>
                  <a:pt x="155254" y="152131"/>
                </a:lnTo>
                <a:lnTo>
                  <a:pt x="151128" y="152699"/>
                </a:lnTo>
                <a:lnTo>
                  <a:pt x="144003" y="153330"/>
                </a:lnTo>
                <a:lnTo>
                  <a:pt x="137559" y="153735"/>
                </a:lnTo>
                <a:lnTo>
                  <a:pt x="125406" y="153821"/>
                </a:lnTo>
                <a:lnTo>
                  <a:pt x="123609" y="152873"/>
                </a:lnTo>
                <a:lnTo>
                  <a:pt x="122411" y="151289"/>
                </a:lnTo>
                <a:lnTo>
                  <a:pt x="120488" y="146452"/>
                </a:lnTo>
                <a:lnTo>
                  <a:pt x="120225" y="143252"/>
                </a:lnTo>
                <a:lnTo>
                  <a:pt x="120015" y="13669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8"/>
          <p:cNvSpPr/>
          <p:nvPr/>
        </p:nvSpPr>
        <p:spPr>
          <a:xfrm>
            <a:off x="1408747" y="3351847"/>
            <a:ext cx="137161" cy="316678"/>
          </a:xfrm>
          <a:custGeom>
            <a:avLst/>
            <a:gdLst/>
            <a:ahLst/>
            <a:cxnLst/>
            <a:rect l="0" t="0" r="0" b="0"/>
            <a:pathLst>
              <a:path w="137161" h="316678">
                <a:moveTo>
                  <a:pt x="0" y="0"/>
                </a:moveTo>
                <a:lnTo>
                  <a:pt x="4551" y="4551"/>
                </a:lnTo>
                <a:lnTo>
                  <a:pt x="6844" y="5892"/>
                </a:lnTo>
                <a:lnTo>
                  <a:pt x="9325" y="6785"/>
                </a:lnTo>
                <a:lnTo>
                  <a:pt x="11932" y="7381"/>
                </a:lnTo>
                <a:lnTo>
                  <a:pt x="14622" y="8731"/>
                </a:lnTo>
                <a:lnTo>
                  <a:pt x="17368" y="10583"/>
                </a:lnTo>
                <a:lnTo>
                  <a:pt x="20151" y="12770"/>
                </a:lnTo>
                <a:lnTo>
                  <a:pt x="22006" y="15181"/>
                </a:lnTo>
                <a:lnTo>
                  <a:pt x="23244" y="17741"/>
                </a:lnTo>
                <a:lnTo>
                  <a:pt x="25570" y="24077"/>
                </a:lnTo>
                <a:lnTo>
                  <a:pt x="29780" y="33244"/>
                </a:lnTo>
                <a:lnTo>
                  <a:pt x="31283" y="38355"/>
                </a:lnTo>
                <a:lnTo>
                  <a:pt x="32285" y="43668"/>
                </a:lnTo>
                <a:lnTo>
                  <a:pt x="32954" y="49114"/>
                </a:lnTo>
                <a:lnTo>
                  <a:pt x="38161" y="54650"/>
                </a:lnTo>
                <a:lnTo>
                  <a:pt x="46396" y="60246"/>
                </a:lnTo>
                <a:lnTo>
                  <a:pt x="56648" y="65881"/>
                </a:lnTo>
                <a:lnTo>
                  <a:pt x="64435" y="71544"/>
                </a:lnTo>
                <a:lnTo>
                  <a:pt x="70579" y="77223"/>
                </a:lnTo>
                <a:lnTo>
                  <a:pt x="75628" y="82915"/>
                </a:lnTo>
                <a:lnTo>
                  <a:pt x="79946" y="89566"/>
                </a:lnTo>
                <a:lnTo>
                  <a:pt x="83777" y="96859"/>
                </a:lnTo>
                <a:lnTo>
                  <a:pt x="87284" y="104577"/>
                </a:lnTo>
                <a:lnTo>
                  <a:pt x="90574" y="112581"/>
                </a:lnTo>
                <a:lnTo>
                  <a:pt x="93720" y="120774"/>
                </a:lnTo>
                <a:lnTo>
                  <a:pt x="96770" y="129094"/>
                </a:lnTo>
                <a:lnTo>
                  <a:pt x="99756" y="136545"/>
                </a:lnTo>
                <a:lnTo>
                  <a:pt x="102699" y="143417"/>
                </a:lnTo>
                <a:lnTo>
                  <a:pt x="105613" y="149904"/>
                </a:lnTo>
                <a:lnTo>
                  <a:pt x="108509" y="157086"/>
                </a:lnTo>
                <a:lnTo>
                  <a:pt x="114266" y="172686"/>
                </a:lnTo>
                <a:lnTo>
                  <a:pt x="116182" y="180847"/>
                </a:lnTo>
                <a:lnTo>
                  <a:pt x="117460" y="189145"/>
                </a:lnTo>
                <a:lnTo>
                  <a:pt x="118312" y="197534"/>
                </a:lnTo>
                <a:lnTo>
                  <a:pt x="118880" y="205032"/>
                </a:lnTo>
                <a:lnTo>
                  <a:pt x="119258" y="211935"/>
                </a:lnTo>
                <a:lnTo>
                  <a:pt x="119678" y="224686"/>
                </a:lnTo>
                <a:lnTo>
                  <a:pt x="119865" y="236703"/>
                </a:lnTo>
                <a:lnTo>
                  <a:pt x="120868" y="242575"/>
                </a:lnTo>
                <a:lnTo>
                  <a:pt x="122488" y="248394"/>
                </a:lnTo>
                <a:lnTo>
                  <a:pt x="124521" y="254179"/>
                </a:lnTo>
                <a:lnTo>
                  <a:pt x="125877" y="259940"/>
                </a:lnTo>
                <a:lnTo>
                  <a:pt x="126780" y="265686"/>
                </a:lnTo>
                <a:lnTo>
                  <a:pt x="127383" y="271421"/>
                </a:lnTo>
                <a:lnTo>
                  <a:pt x="130592" y="280334"/>
                </a:lnTo>
                <a:lnTo>
                  <a:pt x="134241" y="287471"/>
                </a:lnTo>
                <a:lnTo>
                  <a:pt x="135863" y="293818"/>
                </a:lnTo>
                <a:lnTo>
                  <a:pt x="136775" y="302745"/>
                </a:lnTo>
                <a:lnTo>
                  <a:pt x="137046" y="311423"/>
                </a:lnTo>
                <a:lnTo>
                  <a:pt x="137150" y="316677"/>
                </a:lnTo>
                <a:lnTo>
                  <a:pt x="137160" y="30861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9"/>
          <p:cNvSpPr/>
          <p:nvPr/>
        </p:nvSpPr>
        <p:spPr>
          <a:xfrm>
            <a:off x="1417319" y="3300447"/>
            <a:ext cx="197020" cy="145699"/>
          </a:xfrm>
          <a:custGeom>
            <a:avLst/>
            <a:gdLst/>
            <a:ahLst/>
            <a:cxnLst/>
            <a:rect l="0" t="0" r="0" b="0"/>
            <a:pathLst>
              <a:path w="197020" h="145699">
                <a:moveTo>
                  <a:pt x="0" y="59973"/>
                </a:moveTo>
                <a:lnTo>
                  <a:pt x="0" y="55422"/>
                </a:lnTo>
                <a:lnTo>
                  <a:pt x="953" y="53129"/>
                </a:lnTo>
                <a:lnTo>
                  <a:pt x="2540" y="50648"/>
                </a:lnTo>
                <a:lnTo>
                  <a:pt x="7381" y="44372"/>
                </a:lnTo>
                <a:lnTo>
                  <a:pt x="10583" y="40974"/>
                </a:lnTo>
                <a:lnTo>
                  <a:pt x="12771" y="38734"/>
                </a:lnTo>
                <a:lnTo>
                  <a:pt x="14229" y="36289"/>
                </a:lnTo>
                <a:lnTo>
                  <a:pt x="15201" y="33706"/>
                </a:lnTo>
                <a:lnTo>
                  <a:pt x="15849" y="31031"/>
                </a:lnTo>
                <a:lnTo>
                  <a:pt x="17234" y="28296"/>
                </a:lnTo>
                <a:lnTo>
                  <a:pt x="19109" y="25520"/>
                </a:lnTo>
                <a:lnTo>
                  <a:pt x="21312" y="22717"/>
                </a:lnTo>
                <a:lnTo>
                  <a:pt x="24686" y="19896"/>
                </a:lnTo>
                <a:lnTo>
                  <a:pt x="28840" y="17062"/>
                </a:lnTo>
                <a:lnTo>
                  <a:pt x="33514" y="14221"/>
                </a:lnTo>
                <a:lnTo>
                  <a:pt x="38535" y="12326"/>
                </a:lnTo>
                <a:lnTo>
                  <a:pt x="43788" y="11064"/>
                </a:lnTo>
                <a:lnTo>
                  <a:pt x="49195" y="10221"/>
                </a:lnTo>
                <a:lnTo>
                  <a:pt x="53751" y="8707"/>
                </a:lnTo>
                <a:lnTo>
                  <a:pt x="57742" y="6746"/>
                </a:lnTo>
                <a:lnTo>
                  <a:pt x="61355" y="4486"/>
                </a:lnTo>
                <a:lnTo>
                  <a:pt x="66621" y="2979"/>
                </a:lnTo>
                <a:lnTo>
                  <a:pt x="72989" y="1974"/>
                </a:lnTo>
                <a:lnTo>
                  <a:pt x="80092" y="1304"/>
                </a:lnTo>
                <a:lnTo>
                  <a:pt x="86732" y="858"/>
                </a:lnTo>
                <a:lnTo>
                  <a:pt x="93064" y="560"/>
                </a:lnTo>
                <a:lnTo>
                  <a:pt x="108537" y="141"/>
                </a:lnTo>
                <a:lnTo>
                  <a:pt x="126850" y="0"/>
                </a:lnTo>
                <a:lnTo>
                  <a:pt x="132192" y="941"/>
                </a:lnTo>
                <a:lnTo>
                  <a:pt x="137658" y="2521"/>
                </a:lnTo>
                <a:lnTo>
                  <a:pt x="143207" y="4526"/>
                </a:lnTo>
                <a:lnTo>
                  <a:pt x="147859" y="5863"/>
                </a:lnTo>
                <a:lnTo>
                  <a:pt x="151913" y="6755"/>
                </a:lnTo>
                <a:lnTo>
                  <a:pt x="155568" y="7349"/>
                </a:lnTo>
                <a:lnTo>
                  <a:pt x="158957" y="8698"/>
                </a:lnTo>
                <a:lnTo>
                  <a:pt x="162169" y="10549"/>
                </a:lnTo>
                <a:lnTo>
                  <a:pt x="165263" y="12736"/>
                </a:lnTo>
                <a:lnTo>
                  <a:pt x="171240" y="15166"/>
                </a:lnTo>
                <a:lnTo>
                  <a:pt x="174168" y="15814"/>
                </a:lnTo>
                <a:lnTo>
                  <a:pt x="179961" y="19074"/>
                </a:lnTo>
                <a:lnTo>
                  <a:pt x="182839" y="21277"/>
                </a:lnTo>
                <a:lnTo>
                  <a:pt x="185710" y="23698"/>
                </a:lnTo>
                <a:lnTo>
                  <a:pt x="188577" y="26265"/>
                </a:lnTo>
                <a:lnTo>
                  <a:pt x="191441" y="28928"/>
                </a:lnTo>
                <a:lnTo>
                  <a:pt x="193350" y="31656"/>
                </a:lnTo>
                <a:lnTo>
                  <a:pt x="194622" y="34428"/>
                </a:lnTo>
                <a:lnTo>
                  <a:pt x="195471" y="37227"/>
                </a:lnTo>
                <a:lnTo>
                  <a:pt x="196037" y="40047"/>
                </a:lnTo>
                <a:lnTo>
                  <a:pt x="196414" y="42879"/>
                </a:lnTo>
                <a:lnTo>
                  <a:pt x="196665" y="45719"/>
                </a:lnTo>
                <a:lnTo>
                  <a:pt x="196833" y="48565"/>
                </a:lnTo>
                <a:lnTo>
                  <a:pt x="197019" y="54267"/>
                </a:lnTo>
                <a:lnTo>
                  <a:pt x="196116" y="57122"/>
                </a:lnTo>
                <a:lnTo>
                  <a:pt x="194562" y="59977"/>
                </a:lnTo>
                <a:lnTo>
                  <a:pt x="192573" y="62833"/>
                </a:lnTo>
                <a:lnTo>
                  <a:pt x="191247" y="65690"/>
                </a:lnTo>
                <a:lnTo>
                  <a:pt x="190363" y="68546"/>
                </a:lnTo>
                <a:lnTo>
                  <a:pt x="189774" y="71403"/>
                </a:lnTo>
                <a:lnTo>
                  <a:pt x="188429" y="74261"/>
                </a:lnTo>
                <a:lnTo>
                  <a:pt x="186579" y="77118"/>
                </a:lnTo>
                <a:lnTo>
                  <a:pt x="184394" y="79975"/>
                </a:lnTo>
                <a:lnTo>
                  <a:pt x="181032" y="83785"/>
                </a:lnTo>
                <a:lnTo>
                  <a:pt x="172216" y="93098"/>
                </a:lnTo>
                <a:lnTo>
                  <a:pt x="151766" y="113912"/>
                </a:lnTo>
                <a:lnTo>
                  <a:pt x="150707" y="116887"/>
                </a:lnTo>
                <a:lnTo>
                  <a:pt x="150954" y="119823"/>
                </a:lnTo>
                <a:lnTo>
                  <a:pt x="152071" y="122733"/>
                </a:lnTo>
                <a:lnTo>
                  <a:pt x="151863" y="125626"/>
                </a:lnTo>
                <a:lnTo>
                  <a:pt x="150773" y="128506"/>
                </a:lnTo>
                <a:lnTo>
                  <a:pt x="149093" y="131379"/>
                </a:lnTo>
                <a:lnTo>
                  <a:pt x="146068" y="133294"/>
                </a:lnTo>
                <a:lnTo>
                  <a:pt x="142146" y="134571"/>
                </a:lnTo>
                <a:lnTo>
                  <a:pt x="137627" y="135423"/>
                </a:lnTo>
                <a:lnTo>
                  <a:pt x="132709" y="136942"/>
                </a:lnTo>
                <a:lnTo>
                  <a:pt x="127525" y="138908"/>
                </a:lnTo>
                <a:lnTo>
                  <a:pt x="122165" y="141171"/>
                </a:lnTo>
                <a:lnTo>
                  <a:pt x="117638" y="142680"/>
                </a:lnTo>
                <a:lnTo>
                  <a:pt x="113668" y="143686"/>
                </a:lnTo>
                <a:lnTo>
                  <a:pt x="110069" y="144357"/>
                </a:lnTo>
                <a:lnTo>
                  <a:pt x="106717" y="144803"/>
                </a:lnTo>
                <a:lnTo>
                  <a:pt x="103530" y="145101"/>
                </a:lnTo>
                <a:lnTo>
                  <a:pt x="94298" y="14569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0"/>
          <p:cNvSpPr/>
          <p:nvPr/>
        </p:nvSpPr>
        <p:spPr>
          <a:xfrm>
            <a:off x="2249003" y="4742050"/>
            <a:ext cx="282742" cy="195696"/>
          </a:xfrm>
          <a:custGeom>
            <a:avLst/>
            <a:gdLst/>
            <a:ahLst/>
            <a:cxnLst/>
            <a:rect l="0" t="0" r="0" b="0"/>
            <a:pathLst>
              <a:path w="282742" h="195696">
                <a:moveTo>
                  <a:pt x="179872" y="49977"/>
                </a:moveTo>
                <a:lnTo>
                  <a:pt x="172491" y="42596"/>
                </a:lnTo>
                <a:lnTo>
                  <a:pt x="169288" y="41934"/>
                </a:lnTo>
                <a:lnTo>
                  <a:pt x="162131" y="41561"/>
                </a:lnTo>
                <a:lnTo>
                  <a:pt x="159472" y="41509"/>
                </a:lnTo>
                <a:lnTo>
                  <a:pt x="157699" y="40522"/>
                </a:lnTo>
                <a:lnTo>
                  <a:pt x="156518" y="38912"/>
                </a:lnTo>
                <a:lnTo>
                  <a:pt x="155730" y="36885"/>
                </a:lnTo>
                <a:lnTo>
                  <a:pt x="154252" y="35534"/>
                </a:lnTo>
                <a:lnTo>
                  <a:pt x="152314" y="34634"/>
                </a:lnTo>
                <a:lnTo>
                  <a:pt x="150070" y="34033"/>
                </a:lnTo>
                <a:lnTo>
                  <a:pt x="145036" y="30826"/>
                </a:lnTo>
                <a:lnTo>
                  <a:pt x="142360" y="28637"/>
                </a:lnTo>
                <a:lnTo>
                  <a:pt x="139624" y="27178"/>
                </a:lnTo>
                <a:lnTo>
                  <a:pt x="134044" y="25557"/>
                </a:lnTo>
                <a:lnTo>
                  <a:pt x="125547" y="24644"/>
                </a:lnTo>
                <a:lnTo>
                  <a:pt x="116997" y="24374"/>
                </a:lnTo>
                <a:lnTo>
                  <a:pt x="92480" y="24269"/>
                </a:lnTo>
                <a:lnTo>
                  <a:pt x="89225" y="25219"/>
                </a:lnTo>
                <a:lnTo>
                  <a:pt x="83069" y="28813"/>
                </a:lnTo>
                <a:lnTo>
                  <a:pt x="74618" y="31046"/>
                </a:lnTo>
                <a:lnTo>
                  <a:pt x="69698" y="31642"/>
                </a:lnTo>
                <a:lnTo>
                  <a:pt x="65465" y="32991"/>
                </a:lnTo>
                <a:lnTo>
                  <a:pt x="58222" y="37030"/>
                </a:lnTo>
                <a:lnTo>
                  <a:pt x="54956" y="40393"/>
                </a:lnTo>
                <a:lnTo>
                  <a:pt x="51827" y="44540"/>
                </a:lnTo>
                <a:lnTo>
                  <a:pt x="48789" y="49211"/>
                </a:lnTo>
                <a:lnTo>
                  <a:pt x="44858" y="53276"/>
                </a:lnTo>
                <a:lnTo>
                  <a:pt x="40333" y="56939"/>
                </a:lnTo>
                <a:lnTo>
                  <a:pt x="35411" y="60333"/>
                </a:lnTo>
                <a:lnTo>
                  <a:pt x="31177" y="64501"/>
                </a:lnTo>
                <a:lnTo>
                  <a:pt x="27402" y="69185"/>
                </a:lnTo>
                <a:lnTo>
                  <a:pt x="23932" y="74212"/>
                </a:lnTo>
                <a:lnTo>
                  <a:pt x="20667" y="79469"/>
                </a:lnTo>
                <a:lnTo>
                  <a:pt x="17538" y="84878"/>
                </a:lnTo>
                <a:lnTo>
                  <a:pt x="11521" y="95969"/>
                </a:lnTo>
                <a:lnTo>
                  <a:pt x="5671" y="107248"/>
                </a:lnTo>
                <a:lnTo>
                  <a:pt x="3731" y="112923"/>
                </a:lnTo>
                <a:lnTo>
                  <a:pt x="2437" y="118611"/>
                </a:lnTo>
                <a:lnTo>
                  <a:pt x="1574" y="124308"/>
                </a:lnTo>
                <a:lnTo>
                  <a:pt x="999" y="130011"/>
                </a:lnTo>
                <a:lnTo>
                  <a:pt x="616" y="135718"/>
                </a:lnTo>
                <a:lnTo>
                  <a:pt x="190" y="146186"/>
                </a:lnTo>
                <a:lnTo>
                  <a:pt x="0" y="154014"/>
                </a:lnTo>
                <a:lnTo>
                  <a:pt x="902" y="158388"/>
                </a:lnTo>
                <a:lnTo>
                  <a:pt x="2456" y="163209"/>
                </a:lnTo>
                <a:lnTo>
                  <a:pt x="4445" y="168327"/>
                </a:lnTo>
                <a:lnTo>
                  <a:pt x="5770" y="172692"/>
                </a:lnTo>
                <a:lnTo>
                  <a:pt x="6654" y="176555"/>
                </a:lnTo>
                <a:lnTo>
                  <a:pt x="7243" y="180082"/>
                </a:lnTo>
                <a:lnTo>
                  <a:pt x="9541" y="183386"/>
                </a:lnTo>
                <a:lnTo>
                  <a:pt x="12978" y="186542"/>
                </a:lnTo>
                <a:lnTo>
                  <a:pt x="20924" y="191635"/>
                </a:lnTo>
                <a:lnTo>
                  <a:pt x="27631" y="193899"/>
                </a:lnTo>
                <a:lnTo>
                  <a:pt x="33786" y="194905"/>
                </a:lnTo>
                <a:lnTo>
                  <a:pt x="42607" y="195471"/>
                </a:lnTo>
                <a:lnTo>
                  <a:pt x="51253" y="195639"/>
                </a:lnTo>
                <a:lnTo>
                  <a:pt x="62708" y="195695"/>
                </a:lnTo>
                <a:lnTo>
                  <a:pt x="70966" y="193164"/>
                </a:lnTo>
                <a:lnTo>
                  <a:pt x="75835" y="191155"/>
                </a:lnTo>
                <a:lnTo>
                  <a:pt x="80034" y="187911"/>
                </a:lnTo>
                <a:lnTo>
                  <a:pt x="83786" y="183843"/>
                </a:lnTo>
                <a:lnTo>
                  <a:pt x="87239" y="179226"/>
                </a:lnTo>
                <a:lnTo>
                  <a:pt x="90494" y="175195"/>
                </a:lnTo>
                <a:lnTo>
                  <a:pt x="93617" y="171556"/>
                </a:lnTo>
                <a:lnTo>
                  <a:pt x="96651" y="168178"/>
                </a:lnTo>
                <a:lnTo>
                  <a:pt x="105102" y="159343"/>
                </a:lnTo>
                <a:lnTo>
                  <a:pt x="110023" y="154320"/>
                </a:lnTo>
                <a:lnTo>
                  <a:pt x="113303" y="149067"/>
                </a:lnTo>
                <a:lnTo>
                  <a:pt x="115490" y="143659"/>
                </a:lnTo>
                <a:lnTo>
                  <a:pt x="116948" y="138149"/>
                </a:lnTo>
                <a:lnTo>
                  <a:pt x="119825" y="132571"/>
                </a:lnTo>
                <a:lnTo>
                  <a:pt x="123648" y="126948"/>
                </a:lnTo>
                <a:lnTo>
                  <a:pt x="128102" y="121293"/>
                </a:lnTo>
                <a:lnTo>
                  <a:pt x="131071" y="114666"/>
                </a:lnTo>
                <a:lnTo>
                  <a:pt x="133050" y="107390"/>
                </a:lnTo>
                <a:lnTo>
                  <a:pt x="134370" y="99683"/>
                </a:lnTo>
                <a:lnTo>
                  <a:pt x="136202" y="92639"/>
                </a:lnTo>
                <a:lnTo>
                  <a:pt x="138376" y="86039"/>
                </a:lnTo>
                <a:lnTo>
                  <a:pt x="140778" y="79733"/>
                </a:lnTo>
                <a:lnTo>
                  <a:pt x="143331" y="73625"/>
                </a:lnTo>
                <a:lnTo>
                  <a:pt x="145987" y="67647"/>
                </a:lnTo>
                <a:lnTo>
                  <a:pt x="151477" y="55926"/>
                </a:lnTo>
                <a:lnTo>
                  <a:pt x="157091" y="44366"/>
                </a:lnTo>
                <a:lnTo>
                  <a:pt x="158970" y="39569"/>
                </a:lnTo>
                <a:lnTo>
                  <a:pt x="160222" y="35418"/>
                </a:lnTo>
                <a:lnTo>
                  <a:pt x="161057" y="31699"/>
                </a:lnTo>
                <a:lnTo>
                  <a:pt x="162566" y="27314"/>
                </a:lnTo>
                <a:lnTo>
                  <a:pt x="164525" y="22486"/>
                </a:lnTo>
                <a:lnTo>
                  <a:pt x="169961" y="10151"/>
                </a:lnTo>
                <a:lnTo>
                  <a:pt x="170704" y="5924"/>
                </a:lnTo>
                <a:lnTo>
                  <a:pt x="171182" y="0"/>
                </a:lnTo>
                <a:lnTo>
                  <a:pt x="171289" y="6051"/>
                </a:lnTo>
                <a:lnTo>
                  <a:pt x="171296" y="11350"/>
                </a:lnTo>
                <a:lnTo>
                  <a:pt x="172249" y="13748"/>
                </a:lnTo>
                <a:lnTo>
                  <a:pt x="175849" y="18953"/>
                </a:lnTo>
                <a:lnTo>
                  <a:pt x="178084" y="24441"/>
                </a:lnTo>
                <a:lnTo>
                  <a:pt x="178680" y="27238"/>
                </a:lnTo>
                <a:lnTo>
                  <a:pt x="179077" y="31008"/>
                </a:lnTo>
                <a:lnTo>
                  <a:pt x="179342" y="35426"/>
                </a:lnTo>
                <a:lnTo>
                  <a:pt x="179636" y="45415"/>
                </a:lnTo>
                <a:lnTo>
                  <a:pt x="179767" y="56205"/>
                </a:lnTo>
                <a:lnTo>
                  <a:pt x="180754" y="61749"/>
                </a:lnTo>
                <a:lnTo>
                  <a:pt x="182365" y="67350"/>
                </a:lnTo>
                <a:lnTo>
                  <a:pt x="184391" y="72989"/>
                </a:lnTo>
                <a:lnTo>
                  <a:pt x="185742" y="78653"/>
                </a:lnTo>
                <a:lnTo>
                  <a:pt x="186643" y="84335"/>
                </a:lnTo>
                <a:lnTo>
                  <a:pt x="187243" y="90027"/>
                </a:lnTo>
                <a:lnTo>
                  <a:pt x="188596" y="95727"/>
                </a:lnTo>
                <a:lnTo>
                  <a:pt x="190450" y="101432"/>
                </a:lnTo>
                <a:lnTo>
                  <a:pt x="192639" y="107140"/>
                </a:lnTo>
                <a:lnTo>
                  <a:pt x="195051" y="112851"/>
                </a:lnTo>
                <a:lnTo>
                  <a:pt x="197611" y="118563"/>
                </a:lnTo>
                <a:lnTo>
                  <a:pt x="200270" y="124276"/>
                </a:lnTo>
                <a:lnTo>
                  <a:pt x="202996" y="129037"/>
                </a:lnTo>
                <a:lnTo>
                  <a:pt x="205765" y="133164"/>
                </a:lnTo>
                <a:lnTo>
                  <a:pt x="208564" y="136868"/>
                </a:lnTo>
                <a:lnTo>
                  <a:pt x="211382" y="140289"/>
                </a:lnTo>
                <a:lnTo>
                  <a:pt x="214214" y="143523"/>
                </a:lnTo>
                <a:lnTo>
                  <a:pt x="217054" y="146631"/>
                </a:lnTo>
                <a:lnTo>
                  <a:pt x="225289" y="152624"/>
                </a:lnTo>
                <a:lnTo>
                  <a:pt x="230153" y="155556"/>
                </a:lnTo>
                <a:lnTo>
                  <a:pt x="238096" y="158814"/>
                </a:lnTo>
                <a:lnTo>
                  <a:pt x="245754" y="161214"/>
                </a:lnTo>
                <a:lnTo>
                  <a:pt x="250463" y="163188"/>
                </a:lnTo>
                <a:lnTo>
                  <a:pt x="255508" y="165456"/>
                </a:lnTo>
                <a:lnTo>
                  <a:pt x="263653" y="167976"/>
                </a:lnTo>
                <a:lnTo>
                  <a:pt x="270448" y="169096"/>
                </a:lnTo>
                <a:lnTo>
                  <a:pt x="273593" y="169395"/>
                </a:lnTo>
                <a:lnTo>
                  <a:pt x="282741" y="16999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1"/>
          <p:cNvSpPr/>
          <p:nvPr/>
        </p:nvSpPr>
        <p:spPr>
          <a:xfrm>
            <a:off x="2600337" y="4637768"/>
            <a:ext cx="231446" cy="265271"/>
          </a:xfrm>
          <a:custGeom>
            <a:avLst/>
            <a:gdLst/>
            <a:ahLst/>
            <a:cxnLst/>
            <a:rect l="0" t="0" r="0" b="0"/>
            <a:pathLst>
              <a:path w="231446" h="265271">
                <a:moveTo>
                  <a:pt x="94285" y="145686"/>
                </a:moveTo>
                <a:lnTo>
                  <a:pt x="89734" y="145686"/>
                </a:lnTo>
                <a:lnTo>
                  <a:pt x="88393" y="144734"/>
                </a:lnTo>
                <a:lnTo>
                  <a:pt x="87500" y="143147"/>
                </a:lnTo>
                <a:lnTo>
                  <a:pt x="86065" y="138305"/>
                </a:lnTo>
                <a:lnTo>
                  <a:pt x="78974" y="130486"/>
                </a:lnTo>
                <a:lnTo>
                  <a:pt x="72951" y="124375"/>
                </a:lnTo>
                <a:lnTo>
                  <a:pt x="71490" y="121954"/>
                </a:lnTo>
                <a:lnTo>
                  <a:pt x="69866" y="116723"/>
                </a:lnTo>
                <a:lnTo>
                  <a:pt x="68481" y="114948"/>
                </a:lnTo>
                <a:lnTo>
                  <a:pt x="66605" y="113764"/>
                </a:lnTo>
                <a:lnTo>
                  <a:pt x="64402" y="112975"/>
                </a:lnTo>
                <a:lnTo>
                  <a:pt x="59413" y="109558"/>
                </a:lnTo>
                <a:lnTo>
                  <a:pt x="56750" y="107313"/>
                </a:lnTo>
                <a:lnTo>
                  <a:pt x="54022" y="105817"/>
                </a:lnTo>
                <a:lnTo>
                  <a:pt x="48450" y="104154"/>
                </a:lnTo>
                <a:lnTo>
                  <a:pt x="43004" y="103087"/>
                </a:lnTo>
                <a:lnTo>
                  <a:pt x="38791" y="102941"/>
                </a:lnTo>
                <a:lnTo>
                  <a:pt x="36334" y="103854"/>
                </a:lnTo>
                <a:lnTo>
                  <a:pt x="31064" y="107410"/>
                </a:lnTo>
                <a:lnTo>
                  <a:pt x="29278" y="109691"/>
                </a:lnTo>
                <a:lnTo>
                  <a:pt x="28087" y="112165"/>
                </a:lnTo>
                <a:lnTo>
                  <a:pt x="27293" y="114766"/>
                </a:lnTo>
                <a:lnTo>
                  <a:pt x="23871" y="120197"/>
                </a:lnTo>
                <a:lnTo>
                  <a:pt x="19175" y="125785"/>
                </a:lnTo>
                <a:lnTo>
                  <a:pt x="13913" y="131444"/>
                </a:lnTo>
                <a:lnTo>
                  <a:pt x="8399" y="139674"/>
                </a:lnTo>
                <a:lnTo>
                  <a:pt x="5595" y="144535"/>
                </a:lnTo>
                <a:lnTo>
                  <a:pt x="3726" y="149682"/>
                </a:lnTo>
                <a:lnTo>
                  <a:pt x="2480" y="155018"/>
                </a:lnTo>
                <a:lnTo>
                  <a:pt x="1649" y="160480"/>
                </a:lnTo>
                <a:lnTo>
                  <a:pt x="1095" y="165074"/>
                </a:lnTo>
                <a:lnTo>
                  <a:pt x="480" y="172718"/>
                </a:lnTo>
                <a:lnTo>
                  <a:pt x="316" y="177043"/>
                </a:lnTo>
                <a:lnTo>
                  <a:pt x="85" y="192230"/>
                </a:lnTo>
                <a:lnTo>
                  <a:pt x="0" y="215540"/>
                </a:lnTo>
                <a:lnTo>
                  <a:pt x="949" y="218925"/>
                </a:lnTo>
                <a:lnTo>
                  <a:pt x="4542" y="225227"/>
                </a:lnTo>
                <a:lnTo>
                  <a:pt x="9314" y="231203"/>
                </a:lnTo>
                <a:lnTo>
                  <a:pt x="11920" y="234130"/>
                </a:lnTo>
                <a:lnTo>
                  <a:pt x="14610" y="236081"/>
                </a:lnTo>
                <a:lnTo>
                  <a:pt x="20139" y="238250"/>
                </a:lnTo>
                <a:lnTo>
                  <a:pt x="25771" y="239213"/>
                </a:lnTo>
                <a:lnTo>
                  <a:pt x="31449" y="239642"/>
                </a:lnTo>
                <a:lnTo>
                  <a:pt x="37148" y="239832"/>
                </a:lnTo>
                <a:lnTo>
                  <a:pt x="45711" y="239939"/>
                </a:lnTo>
                <a:lnTo>
                  <a:pt x="48567" y="239002"/>
                </a:lnTo>
                <a:lnTo>
                  <a:pt x="54281" y="235420"/>
                </a:lnTo>
                <a:lnTo>
                  <a:pt x="59995" y="230653"/>
                </a:lnTo>
                <a:lnTo>
                  <a:pt x="62853" y="228048"/>
                </a:lnTo>
                <a:lnTo>
                  <a:pt x="68568" y="220075"/>
                </a:lnTo>
                <a:lnTo>
                  <a:pt x="71425" y="215281"/>
                </a:lnTo>
                <a:lnTo>
                  <a:pt x="77140" y="207415"/>
                </a:lnTo>
                <a:lnTo>
                  <a:pt x="82855" y="199792"/>
                </a:lnTo>
                <a:lnTo>
                  <a:pt x="85713" y="195092"/>
                </a:lnTo>
                <a:lnTo>
                  <a:pt x="88570" y="190053"/>
                </a:lnTo>
                <a:lnTo>
                  <a:pt x="94285" y="179375"/>
                </a:lnTo>
                <a:lnTo>
                  <a:pt x="97143" y="173861"/>
                </a:lnTo>
                <a:lnTo>
                  <a:pt x="100952" y="167327"/>
                </a:lnTo>
                <a:lnTo>
                  <a:pt x="114464" y="145431"/>
                </a:lnTo>
                <a:lnTo>
                  <a:pt x="118215" y="138848"/>
                </a:lnTo>
                <a:lnTo>
                  <a:pt x="121668" y="132556"/>
                </a:lnTo>
                <a:lnTo>
                  <a:pt x="123971" y="126455"/>
                </a:lnTo>
                <a:lnTo>
                  <a:pt x="125505" y="120483"/>
                </a:lnTo>
                <a:lnTo>
                  <a:pt x="126529" y="114596"/>
                </a:lnTo>
                <a:lnTo>
                  <a:pt x="127211" y="107815"/>
                </a:lnTo>
                <a:lnTo>
                  <a:pt x="127666" y="100436"/>
                </a:lnTo>
                <a:lnTo>
                  <a:pt x="127968" y="92660"/>
                </a:lnTo>
                <a:lnTo>
                  <a:pt x="129123" y="85570"/>
                </a:lnTo>
                <a:lnTo>
                  <a:pt x="130845" y="78939"/>
                </a:lnTo>
                <a:lnTo>
                  <a:pt x="132946" y="72613"/>
                </a:lnTo>
                <a:lnTo>
                  <a:pt x="134347" y="66491"/>
                </a:lnTo>
                <a:lnTo>
                  <a:pt x="135280" y="60505"/>
                </a:lnTo>
                <a:lnTo>
                  <a:pt x="135903" y="54609"/>
                </a:lnTo>
                <a:lnTo>
                  <a:pt x="136318" y="48773"/>
                </a:lnTo>
                <a:lnTo>
                  <a:pt x="136594" y="42977"/>
                </a:lnTo>
                <a:lnTo>
                  <a:pt x="136779" y="37209"/>
                </a:lnTo>
                <a:lnTo>
                  <a:pt x="137854" y="32411"/>
                </a:lnTo>
                <a:lnTo>
                  <a:pt x="141589" y="24539"/>
                </a:lnTo>
                <a:lnTo>
                  <a:pt x="142013" y="21107"/>
                </a:lnTo>
                <a:lnTo>
                  <a:pt x="141344" y="17866"/>
                </a:lnTo>
                <a:lnTo>
                  <a:pt x="139013" y="11725"/>
                </a:lnTo>
                <a:lnTo>
                  <a:pt x="137700" y="3865"/>
                </a:lnTo>
                <a:lnTo>
                  <a:pt x="137393" y="1692"/>
                </a:lnTo>
                <a:lnTo>
                  <a:pt x="136359" y="1113"/>
                </a:lnTo>
                <a:lnTo>
                  <a:pt x="129384" y="56"/>
                </a:lnTo>
                <a:lnTo>
                  <a:pt x="128934" y="0"/>
                </a:lnTo>
                <a:lnTo>
                  <a:pt x="128646" y="7760"/>
                </a:lnTo>
                <a:lnTo>
                  <a:pt x="128575" y="95981"/>
                </a:lnTo>
                <a:lnTo>
                  <a:pt x="129527" y="103977"/>
                </a:lnTo>
                <a:lnTo>
                  <a:pt x="131115" y="112165"/>
                </a:lnTo>
                <a:lnTo>
                  <a:pt x="133126" y="120482"/>
                </a:lnTo>
                <a:lnTo>
                  <a:pt x="134467" y="127931"/>
                </a:lnTo>
                <a:lnTo>
                  <a:pt x="135360" y="134802"/>
                </a:lnTo>
                <a:lnTo>
                  <a:pt x="135956" y="141288"/>
                </a:lnTo>
                <a:lnTo>
                  <a:pt x="136353" y="148469"/>
                </a:lnTo>
                <a:lnTo>
                  <a:pt x="136794" y="164069"/>
                </a:lnTo>
                <a:lnTo>
                  <a:pt x="137865" y="171276"/>
                </a:lnTo>
                <a:lnTo>
                  <a:pt x="139531" y="177986"/>
                </a:lnTo>
                <a:lnTo>
                  <a:pt x="141594" y="184365"/>
                </a:lnTo>
                <a:lnTo>
                  <a:pt x="143922" y="190522"/>
                </a:lnTo>
                <a:lnTo>
                  <a:pt x="146426" y="196532"/>
                </a:lnTo>
                <a:lnTo>
                  <a:pt x="149048" y="202443"/>
                </a:lnTo>
                <a:lnTo>
                  <a:pt x="154502" y="214092"/>
                </a:lnTo>
                <a:lnTo>
                  <a:pt x="157290" y="219865"/>
                </a:lnTo>
                <a:lnTo>
                  <a:pt x="160100" y="224666"/>
                </a:lnTo>
                <a:lnTo>
                  <a:pt x="165764" y="232541"/>
                </a:lnTo>
                <a:lnTo>
                  <a:pt x="168608" y="236927"/>
                </a:lnTo>
                <a:lnTo>
                  <a:pt x="171456" y="241756"/>
                </a:lnTo>
                <a:lnTo>
                  <a:pt x="174307" y="246881"/>
                </a:lnTo>
                <a:lnTo>
                  <a:pt x="177161" y="250297"/>
                </a:lnTo>
                <a:lnTo>
                  <a:pt x="180015" y="252574"/>
                </a:lnTo>
                <a:lnTo>
                  <a:pt x="185728" y="256057"/>
                </a:lnTo>
                <a:lnTo>
                  <a:pt x="191441" y="260780"/>
                </a:lnTo>
                <a:lnTo>
                  <a:pt x="195251" y="262420"/>
                </a:lnTo>
                <a:lnTo>
                  <a:pt x="199695" y="263515"/>
                </a:lnTo>
                <a:lnTo>
                  <a:pt x="204564" y="264244"/>
                </a:lnTo>
                <a:lnTo>
                  <a:pt x="208762" y="264730"/>
                </a:lnTo>
                <a:lnTo>
                  <a:pt x="215966" y="265270"/>
                </a:lnTo>
                <a:lnTo>
                  <a:pt x="219221" y="264461"/>
                </a:lnTo>
                <a:lnTo>
                  <a:pt x="225377" y="261023"/>
                </a:lnTo>
                <a:lnTo>
                  <a:pt x="231445" y="25712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2"/>
          <p:cNvSpPr/>
          <p:nvPr/>
        </p:nvSpPr>
        <p:spPr>
          <a:xfrm>
            <a:off x="2806064" y="4723478"/>
            <a:ext cx="171410" cy="356281"/>
          </a:xfrm>
          <a:custGeom>
            <a:avLst/>
            <a:gdLst/>
            <a:ahLst/>
            <a:cxnLst/>
            <a:rect l="0" t="0" r="0" b="0"/>
            <a:pathLst>
              <a:path w="171410" h="356281">
                <a:moveTo>
                  <a:pt x="120015" y="8542"/>
                </a:moveTo>
                <a:lnTo>
                  <a:pt x="120015" y="0"/>
                </a:lnTo>
                <a:lnTo>
                  <a:pt x="115465" y="4529"/>
                </a:lnTo>
                <a:lnTo>
                  <a:pt x="115076" y="5867"/>
                </a:lnTo>
                <a:lnTo>
                  <a:pt x="115770" y="6758"/>
                </a:lnTo>
                <a:lnTo>
                  <a:pt x="117185" y="7353"/>
                </a:lnTo>
                <a:lnTo>
                  <a:pt x="118129" y="8702"/>
                </a:lnTo>
                <a:lnTo>
                  <a:pt x="119177" y="12740"/>
                </a:lnTo>
                <a:lnTo>
                  <a:pt x="119767" y="20369"/>
                </a:lnTo>
                <a:lnTo>
                  <a:pt x="120802" y="23094"/>
                </a:lnTo>
                <a:lnTo>
                  <a:pt x="125858" y="31480"/>
                </a:lnTo>
                <a:lnTo>
                  <a:pt x="127375" y="37151"/>
                </a:lnTo>
                <a:lnTo>
                  <a:pt x="128228" y="45700"/>
                </a:lnTo>
                <a:lnTo>
                  <a:pt x="130968" y="53949"/>
                </a:lnTo>
                <a:lnTo>
                  <a:pt x="134408" y="63012"/>
                </a:lnTo>
                <a:lnTo>
                  <a:pt x="135937" y="70216"/>
                </a:lnTo>
                <a:lnTo>
                  <a:pt x="136617" y="79132"/>
                </a:lnTo>
                <a:lnTo>
                  <a:pt x="136798" y="84177"/>
                </a:lnTo>
                <a:lnTo>
                  <a:pt x="139539" y="94863"/>
                </a:lnTo>
                <a:lnTo>
                  <a:pt x="142980" y="105961"/>
                </a:lnTo>
                <a:lnTo>
                  <a:pt x="143898" y="111588"/>
                </a:lnTo>
                <a:lnTo>
                  <a:pt x="144510" y="117245"/>
                </a:lnTo>
                <a:lnTo>
                  <a:pt x="145870" y="122920"/>
                </a:lnTo>
                <a:lnTo>
                  <a:pt x="147729" y="128609"/>
                </a:lnTo>
                <a:lnTo>
                  <a:pt x="149921" y="134307"/>
                </a:lnTo>
                <a:lnTo>
                  <a:pt x="151383" y="140010"/>
                </a:lnTo>
                <a:lnTo>
                  <a:pt x="152357" y="145717"/>
                </a:lnTo>
                <a:lnTo>
                  <a:pt x="153007" y="151427"/>
                </a:lnTo>
                <a:lnTo>
                  <a:pt x="154392" y="157139"/>
                </a:lnTo>
                <a:lnTo>
                  <a:pt x="156268" y="162851"/>
                </a:lnTo>
                <a:lnTo>
                  <a:pt x="158471" y="168565"/>
                </a:lnTo>
                <a:lnTo>
                  <a:pt x="160893" y="174278"/>
                </a:lnTo>
                <a:lnTo>
                  <a:pt x="166123" y="185708"/>
                </a:lnTo>
                <a:lnTo>
                  <a:pt x="167899" y="192375"/>
                </a:lnTo>
                <a:lnTo>
                  <a:pt x="169083" y="199677"/>
                </a:lnTo>
                <a:lnTo>
                  <a:pt x="169872" y="207403"/>
                </a:lnTo>
                <a:lnTo>
                  <a:pt x="170398" y="214458"/>
                </a:lnTo>
                <a:lnTo>
                  <a:pt x="170749" y="221067"/>
                </a:lnTo>
                <a:lnTo>
                  <a:pt x="170983" y="227377"/>
                </a:lnTo>
                <a:lnTo>
                  <a:pt x="171312" y="249912"/>
                </a:lnTo>
                <a:lnTo>
                  <a:pt x="171409" y="270136"/>
                </a:lnTo>
                <a:lnTo>
                  <a:pt x="170471" y="276283"/>
                </a:lnTo>
                <a:lnTo>
                  <a:pt x="168892" y="282285"/>
                </a:lnTo>
                <a:lnTo>
                  <a:pt x="166887" y="288193"/>
                </a:lnTo>
                <a:lnTo>
                  <a:pt x="165551" y="294035"/>
                </a:lnTo>
                <a:lnTo>
                  <a:pt x="164660" y="299836"/>
                </a:lnTo>
                <a:lnTo>
                  <a:pt x="164066" y="305608"/>
                </a:lnTo>
                <a:lnTo>
                  <a:pt x="160866" y="314561"/>
                </a:lnTo>
                <a:lnTo>
                  <a:pt x="156269" y="321715"/>
                </a:lnTo>
                <a:lnTo>
                  <a:pt x="151051" y="328070"/>
                </a:lnTo>
                <a:lnTo>
                  <a:pt x="148326" y="331098"/>
                </a:lnTo>
                <a:lnTo>
                  <a:pt x="142758" y="337003"/>
                </a:lnTo>
                <a:lnTo>
                  <a:pt x="134268" y="345681"/>
                </a:lnTo>
                <a:lnTo>
                  <a:pt x="131422" y="347602"/>
                </a:lnTo>
                <a:lnTo>
                  <a:pt x="128572" y="348881"/>
                </a:lnTo>
                <a:lnTo>
                  <a:pt x="125720" y="349735"/>
                </a:lnTo>
                <a:lnTo>
                  <a:pt x="121913" y="350304"/>
                </a:lnTo>
                <a:lnTo>
                  <a:pt x="117471" y="350683"/>
                </a:lnTo>
                <a:lnTo>
                  <a:pt x="112604" y="350936"/>
                </a:lnTo>
                <a:lnTo>
                  <a:pt x="108407" y="352057"/>
                </a:lnTo>
                <a:lnTo>
                  <a:pt x="104656" y="353757"/>
                </a:lnTo>
                <a:lnTo>
                  <a:pt x="101204" y="355842"/>
                </a:lnTo>
                <a:lnTo>
                  <a:pt x="96997" y="356280"/>
                </a:lnTo>
                <a:lnTo>
                  <a:pt x="92287" y="355620"/>
                </a:lnTo>
                <a:lnTo>
                  <a:pt x="87243" y="354227"/>
                </a:lnTo>
                <a:lnTo>
                  <a:pt x="82927" y="353298"/>
                </a:lnTo>
                <a:lnTo>
                  <a:pt x="79097" y="352679"/>
                </a:lnTo>
                <a:lnTo>
                  <a:pt x="75592" y="352267"/>
                </a:lnTo>
                <a:lnTo>
                  <a:pt x="71350" y="351992"/>
                </a:lnTo>
                <a:lnTo>
                  <a:pt x="66617" y="351808"/>
                </a:lnTo>
                <a:lnTo>
                  <a:pt x="61556" y="351687"/>
                </a:lnTo>
                <a:lnTo>
                  <a:pt x="57230" y="350652"/>
                </a:lnTo>
                <a:lnTo>
                  <a:pt x="53394" y="349010"/>
                </a:lnTo>
                <a:lnTo>
                  <a:pt x="49883" y="346963"/>
                </a:lnTo>
                <a:lnTo>
                  <a:pt x="46591" y="345599"/>
                </a:lnTo>
                <a:lnTo>
                  <a:pt x="43443" y="344689"/>
                </a:lnTo>
                <a:lnTo>
                  <a:pt x="40392" y="344082"/>
                </a:lnTo>
                <a:lnTo>
                  <a:pt x="36453" y="342726"/>
                </a:lnTo>
                <a:lnTo>
                  <a:pt x="31922" y="340868"/>
                </a:lnTo>
                <a:lnTo>
                  <a:pt x="26997" y="338678"/>
                </a:lnTo>
                <a:lnTo>
                  <a:pt x="22761" y="336265"/>
                </a:lnTo>
                <a:lnTo>
                  <a:pt x="18984" y="333704"/>
                </a:lnTo>
                <a:lnTo>
                  <a:pt x="15513" y="331044"/>
                </a:lnTo>
                <a:lnTo>
                  <a:pt x="13200" y="328318"/>
                </a:lnTo>
                <a:lnTo>
                  <a:pt x="11658" y="325548"/>
                </a:lnTo>
                <a:lnTo>
                  <a:pt x="9944" y="319931"/>
                </a:lnTo>
                <a:lnTo>
                  <a:pt x="9182" y="314259"/>
                </a:lnTo>
                <a:lnTo>
                  <a:pt x="8027" y="311413"/>
                </a:lnTo>
                <a:lnTo>
                  <a:pt x="6304" y="308564"/>
                </a:lnTo>
                <a:lnTo>
                  <a:pt x="0" y="30000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3"/>
          <p:cNvSpPr/>
          <p:nvPr/>
        </p:nvSpPr>
        <p:spPr>
          <a:xfrm>
            <a:off x="2994660" y="3377565"/>
            <a:ext cx="274320" cy="265617"/>
          </a:xfrm>
          <a:custGeom>
            <a:avLst/>
            <a:gdLst/>
            <a:ahLst/>
            <a:cxnLst/>
            <a:rect l="0" t="0" r="0" b="0"/>
            <a:pathLst>
              <a:path w="274320" h="265617">
                <a:moveTo>
                  <a:pt x="0" y="0"/>
                </a:moveTo>
                <a:lnTo>
                  <a:pt x="0" y="12770"/>
                </a:lnTo>
                <a:lnTo>
                  <a:pt x="952" y="15181"/>
                </a:lnTo>
                <a:lnTo>
                  <a:pt x="4550" y="20399"/>
                </a:lnTo>
                <a:lnTo>
                  <a:pt x="6785" y="28434"/>
                </a:lnTo>
                <a:lnTo>
                  <a:pt x="7380" y="33243"/>
                </a:lnTo>
                <a:lnTo>
                  <a:pt x="11588" y="38355"/>
                </a:lnTo>
                <a:lnTo>
                  <a:pt x="18202" y="43667"/>
                </a:lnTo>
                <a:lnTo>
                  <a:pt x="26422" y="49114"/>
                </a:lnTo>
                <a:lnTo>
                  <a:pt x="31902" y="55602"/>
                </a:lnTo>
                <a:lnTo>
                  <a:pt x="35555" y="62786"/>
                </a:lnTo>
                <a:lnTo>
                  <a:pt x="45970" y="94846"/>
                </a:lnTo>
                <a:lnTo>
                  <a:pt x="48744" y="102283"/>
                </a:lnTo>
                <a:lnTo>
                  <a:pt x="51546" y="109146"/>
                </a:lnTo>
                <a:lnTo>
                  <a:pt x="54366" y="115626"/>
                </a:lnTo>
                <a:lnTo>
                  <a:pt x="57199" y="123757"/>
                </a:lnTo>
                <a:lnTo>
                  <a:pt x="60040" y="132987"/>
                </a:lnTo>
                <a:lnTo>
                  <a:pt x="62887" y="142950"/>
                </a:lnTo>
                <a:lnTo>
                  <a:pt x="65737" y="151497"/>
                </a:lnTo>
                <a:lnTo>
                  <a:pt x="68589" y="159101"/>
                </a:lnTo>
                <a:lnTo>
                  <a:pt x="71444" y="166074"/>
                </a:lnTo>
                <a:lnTo>
                  <a:pt x="73346" y="173581"/>
                </a:lnTo>
                <a:lnTo>
                  <a:pt x="74615" y="181443"/>
                </a:lnTo>
                <a:lnTo>
                  <a:pt x="75461" y="189542"/>
                </a:lnTo>
                <a:lnTo>
                  <a:pt x="76977" y="196846"/>
                </a:lnTo>
                <a:lnTo>
                  <a:pt x="78940" y="203621"/>
                </a:lnTo>
                <a:lnTo>
                  <a:pt x="81202" y="210042"/>
                </a:lnTo>
                <a:lnTo>
                  <a:pt x="82709" y="216228"/>
                </a:lnTo>
                <a:lnTo>
                  <a:pt x="83714" y="222257"/>
                </a:lnTo>
                <a:lnTo>
                  <a:pt x="84385" y="228181"/>
                </a:lnTo>
                <a:lnTo>
                  <a:pt x="85784" y="234035"/>
                </a:lnTo>
                <a:lnTo>
                  <a:pt x="87669" y="239844"/>
                </a:lnTo>
                <a:lnTo>
                  <a:pt x="92988" y="253751"/>
                </a:lnTo>
                <a:lnTo>
                  <a:pt x="98460" y="260711"/>
                </a:lnTo>
                <a:lnTo>
                  <a:pt x="102755" y="265616"/>
                </a:lnTo>
                <a:lnTo>
                  <a:pt x="102847" y="258877"/>
                </a:lnTo>
                <a:lnTo>
                  <a:pt x="102869" y="203884"/>
                </a:lnTo>
                <a:lnTo>
                  <a:pt x="103822" y="196883"/>
                </a:lnTo>
                <a:lnTo>
                  <a:pt x="105409" y="190310"/>
                </a:lnTo>
                <a:lnTo>
                  <a:pt x="107420" y="184023"/>
                </a:lnTo>
                <a:lnTo>
                  <a:pt x="109713" y="177927"/>
                </a:lnTo>
                <a:lnTo>
                  <a:pt x="112195" y="171958"/>
                </a:lnTo>
                <a:lnTo>
                  <a:pt x="114801" y="166074"/>
                </a:lnTo>
                <a:lnTo>
                  <a:pt x="120238" y="154455"/>
                </a:lnTo>
                <a:lnTo>
                  <a:pt x="123020" y="148690"/>
                </a:lnTo>
                <a:lnTo>
                  <a:pt x="126781" y="143894"/>
                </a:lnTo>
                <a:lnTo>
                  <a:pt x="131193" y="139744"/>
                </a:lnTo>
                <a:lnTo>
                  <a:pt x="136039" y="136025"/>
                </a:lnTo>
                <a:lnTo>
                  <a:pt x="143964" y="129353"/>
                </a:lnTo>
                <a:lnTo>
                  <a:pt x="150661" y="123213"/>
                </a:lnTo>
                <a:lnTo>
                  <a:pt x="156813" y="117308"/>
                </a:lnTo>
                <a:lnTo>
                  <a:pt x="160739" y="115353"/>
                </a:lnTo>
                <a:lnTo>
                  <a:pt x="165262" y="114049"/>
                </a:lnTo>
                <a:lnTo>
                  <a:pt x="170182" y="113180"/>
                </a:lnTo>
                <a:lnTo>
                  <a:pt x="175367" y="113553"/>
                </a:lnTo>
                <a:lnTo>
                  <a:pt x="180729" y="114755"/>
                </a:lnTo>
                <a:lnTo>
                  <a:pt x="186208" y="116508"/>
                </a:lnTo>
                <a:lnTo>
                  <a:pt x="190813" y="117677"/>
                </a:lnTo>
                <a:lnTo>
                  <a:pt x="198471" y="118976"/>
                </a:lnTo>
                <a:lnTo>
                  <a:pt x="201846" y="120274"/>
                </a:lnTo>
                <a:lnTo>
                  <a:pt x="208137" y="124258"/>
                </a:lnTo>
                <a:lnTo>
                  <a:pt x="216647" y="131743"/>
                </a:lnTo>
                <a:lnTo>
                  <a:pt x="229609" y="144127"/>
                </a:lnTo>
                <a:lnTo>
                  <a:pt x="236351" y="151687"/>
                </a:lnTo>
                <a:lnTo>
                  <a:pt x="239482" y="156369"/>
                </a:lnTo>
                <a:lnTo>
                  <a:pt x="242522" y="161396"/>
                </a:lnTo>
                <a:lnTo>
                  <a:pt x="244549" y="166652"/>
                </a:lnTo>
                <a:lnTo>
                  <a:pt x="245900" y="172061"/>
                </a:lnTo>
                <a:lnTo>
                  <a:pt x="246801" y="177573"/>
                </a:lnTo>
                <a:lnTo>
                  <a:pt x="248353" y="182199"/>
                </a:lnTo>
                <a:lnTo>
                  <a:pt x="252619" y="189880"/>
                </a:lnTo>
                <a:lnTo>
                  <a:pt x="255150" y="196468"/>
                </a:lnTo>
                <a:lnTo>
                  <a:pt x="255825" y="199559"/>
                </a:lnTo>
                <a:lnTo>
                  <a:pt x="259115" y="205532"/>
                </a:lnTo>
                <a:lnTo>
                  <a:pt x="261325" y="208459"/>
                </a:lnTo>
                <a:lnTo>
                  <a:pt x="263782" y="214251"/>
                </a:lnTo>
                <a:lnTo>
                  <a:pt x="264437" y="217129"/>
                </a:lnTo>
                <a:lnTo>
                  <a:pt x="265826" y="219047"/>
                </a:lnTo>
                <a:lnTo>
                  <a:pt x="267705" y="220327"/>
                </a:lnTo>
                <a:lnTo>
                  <a:pt x="274319" y="22288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4"/>
          <p:cNvSpPr/>
          <p:nvPr/>
        </p:nvSpPr>
        <p:spPr>
          <a:xfrm>
            <a:off x="3330178" y="3454761"/>
            <a:ext cx="187364" cy="368527"/>
          </a:xfrm>
          <a:custGeom>
            <a:avLst/>
            <a:gdLst/>
            <a:ahLst/>
            <a:cxnLst/>
            <a:rect l="0" t="0" r="0" b="0"/>
            <a:pathLst>
              <a:path w="187364" h="368527">
                <a:moveTo>
                  <a:pt x="7381" y="8529"/>
                </a:moveTo>
                <a:lnTo>
                  <a:pt x="2831" y="8529"/>
                </a:lnTo>
                <a:lnTo>
                  <a:pt x="1490" y="9481"/>
                </a:lnTo>
                <a:lnTo>
                  <a:pt x="596" y="11068"/>
                </a:lnTo>
                <a:lnTo>
                  <a:pt x="0" y="13080"/>
                </a:lnTo>
                <a:lnTo>
                  <a:pt x="556" y="14420"/>
                </a:lnTo>
                <a:lnTo>
                  <a:pt x="1879" y="15314"/>
                </a:lnTo>
                <a:lnTo>
                  <a:pt x="3713" y="15910"/>
                </a:lnTo>
                <a:lnTo>
                  <a:pt x="4936" y="17260"/>
                </a:lnTo>
                <a:lnTo>
                  <a:pt x="5751" y="19112"/>
                </a:lnTo>
                <a:lnTo>
                  <a:pt x="7609" y="24662"/>
                </a:lnTo>
                <a:lnTo>
                  <a:pt x="11611" y="33479"/>
                </a:lnTo>
                <a:lnTo>
                  <a:pt x="14024" y="43748"/>
                </a:lnTo>
                <a:lnTo>
                  <a:pt x="16048" y="54661"/>
                </a:lnTo>
                <a:lnTo>
                  <a:pt x="20123" y="65862"/>
                </a:lnTo>
                <a:lnTo>
                  <a:pt x="25110" y="77190"/>
                </a:lnTo>
                <a:lnTo>
                  <a:pt x="30500" y="88575"/>
                </a:lnTo>
                <a:lnTo>
                  <a:pt x="36072" y="99985"/>
                </a:lnTo>
                <a:lnTo>
                  <a:pt x="39183" y="108866"/>
                </a:lnTo>
                <a:lnTo>
                  <a:pt x="40012" y="112567"/>
                </a:lnTo>
                <a:lnTo>
                  <a:pt x="43474" y="119221"/>
                </a:lnTo>
                <a:lnTo>
                  <a:pt x="45731" y="122328"/>
                </a:lnTo>
                <a:lnTo>
                  <a:pt x="48188" y="124400"/>
                </a:lnTo>
                <a:lnTo>
                  <a:pt x="50778" y="125781"/>
                </a:lnTo>
                <a:lnTo>
                  <a:pt x="53458" y="126702"/>
                </a:lnTo>
                <a:lnTo>
                  <a:pt x="57149" y="127316"/>
                </a:lnTo>
                <a:lnTo>
                  <a:pt x="61515" y="127725"/>
                </a:lnTo>
                <a:lnTo>
                  <a:pt x="70493" y="128179"/>
                </a:lnTo>
                <a:lnTo>
                  <a:pt x="82497" y="128496"/>
                </a:lnTo>
                <a:lnTo>
                  <a:pt x="86169" y="125982"/>
                </a:lnTo>
                <a:lnTo>
                  <a:pt x="90975" y="121690"/>
                </a:lnTo>
                <a:lnTo>
                  <a:pt x="96287" y="116608"/>
                </a:lnTo>
                <a:lnTo>
                  <a:pt x="101822" y="108634"/>
                </a:lnTo>
                <a:lnTo>
                  <a:pt x="107458" y="99692"/>
                </a:lnTo>
                <a:lnTo>
                  <a:pt x="113138" y="92543"/>
                </a:lnTo>
                <a:lnTo>
                  <a:pt x="118837" y="83651"/>
                </a:lnTo>
                <a:lnTo>
                  <a:pt x="124545" y="73349"/>
                </a:lnTo>
                <a:lnTo>
                  <a:pt x="130256" y="62420"/>
                </a:lnTo>
                <a:lnTo>
                  <a:pt x="133430" y="51213"/>
                </a:lnTo>
                <a:lnTo>
                  <a:pt x="134841" y="40834"/>
                </a:lnTo>
                <a:lnTo>
                  <a:pt x="135635" y="29636"/>
                </a:lnTo>
                <a:lnTo>
                  <a:pt x="135870" y="20286"/>
                </a:lnTo>
                <a:lnTo>
                  <a:pt x="135956" y="5714"/>
                </a:lnTo>
                <a:lnTo>
                  <a:pt x="135008" y="3795"/>
                </a:lnTo>
                <a:lnTo>
                  <a:pt x="133423" y="2515"/>
                </a:lnTo>
                <a:lnTo>
                  <a:pt x="127501" y="0"/>
                </a:lnTo>
                <a:lnTo>
                  <a:pt x="127428" y="9071"/>
                </a:lnTo>
                <a:lnTo>
                  <a:pt x="127406" y="19273"/>
                </a:lnTo>
                <a:lnTo>
                  <a:pt x="129941" y="27909"/>
                </a:lnTo>
                <a:lnTo>
                  <a:pt x="133290" y="37144"/>
                </a:lnTo>
                <a:lnTo>
                  <a:pt x="134778" y="44425"/>
                </a:lnTo>
                <a:lnTo>
                  <a:pt x="140520" y="55915"/>
                </a:lnTo>
                <a:lnTo>
                  <a:pt x="144718" y="62980"/>
                </a:lnTo>
                <a:lnTo>
                  <a:pt x="148469" y="70547"/>
                </a:lnTo>
                <a:lnTo>
                  <a:pt x="151923" y="78449"/>
                </a:lnTo>
                <a:lnTo>
                  <a:pt x="155177" y="86575"/>
                </a:lnTo>
                <a:lnTo>
                  <a:pt x="158300" y="93897"/>
                </a:lnTo>
                <a:lnTo>
                  <a:pt x="164309" y="107113"/>
                </a:lnTo>
                <a:lnTo>
                  <a:pt x="166292" y="114256"/>
                </a:lnTo>
                <a:lnTo>
                  <a:pt x="167615" y="121876"/>
                </a:lnTo>
                <a:lnTo>
                  <a:pt x="168496" y="129814"/>
                </a:lnTo>
                <a:lnTo>
                  <a:pt x="170036" y="137963"/>
                </a:lnTo>
                <a:lnTo>
                  <a:pt x="172015" y="146253"/>
                </a:lnTo>
                <a:lnTo>
                  <a:pt x="174288" y="154637"/>
                </a:lnTo>
                <a:lnTo>
                  <a:pt x="176755" y="162132"/>
                </a:lnTo>
                <a:lnTo>
                  <a:pt x="179352" y="169033"/>
                </a:lnTo>
                <a:lnTo>
                  <a:pt x="182036" y="175539"/>
                </a:lnTo>
                <a:lnTo>
                  <a:pt x="183825" y="182734"/>
                </a:lnTo>
                <a:lnTo>
                  <a:pt x="185018" y="190388"/>
                </a:lnTo>
                <a:lnTo>
                  <a:pt x="185813" y="198348"/>
                </a:lnTo>
                <a:lnTo>
                  <a:pt x="186343" y="206513"/>
                </a:lnTo>
                <a:lnTo>
                  <a:pt x="186697" y="214813"/>
                </a:lnTo>
                <a:lnTo>
                  <a:pt x="187195" y="237607"/>
                </a:lnTo>
                <a:lnTo>
                  <a:pt x="187363" y="266927"/>
                </a:lnTo>
                <a:lnTo>
                  <a:pt x="186424" y="275092"/>
                </a:lnTo>
                <a:lnTo>
                  <a:pt x="184846" y="283392"/>
                </a:lnTo>
                <a:lnTo>
                  <a:pt x="182841" y="291784"/>
                </a:lnTo>
                <a:lnTo>
                  <a:pt x="180552" y="299283"/>
                </a:lnTo>
                <a:lnTo>
                  <a:pt x="178073" y="306187"/>
                </a:lnTo>
                <a:lnTo>
                  <a:pt x="175469" y="312695"/>
                </a:lnTo>
                <a:lnTo>
                  <a:pt x="171827" y="317986"/>
                </a:lnTo>
                <a:lnTo>
                  <a:pt x="167494" y="322466"/>
                </a:lnTo>
                <a:lnTo>
                  <a:pt x="162701" y="326405"/>
                </a:lnTo>
                <a:lnTo>
                  <a:pt x="158553" y="330936"/>
                </a:lnTo>
                <a:lnTo>
                  <a:pt x="154835" y="335862"/>
                </a:lnTo>
                <a:lnTo>
                  <a:pt x="151404" y="341051"/>
                </a:lnTo>
                <a:lnTo>
                  <a:pt x="147212" y="345463"/>
                </a:lnTo>
                <a:lnTo>
                  <a:pt x="142511" y="349356"/>
                </a:lnTo>
                <a:lnTo>
                  <a:pt x="137473" y="352905"/>
                </a:lnTo>
                <a:lnTo>
                  <a:pt x="132209" y="356223"/>
                </a:lnTo>
                <a:lnTo>
                  <a:pt x="126795" y="359387"/>
                </a:lnTo>
                <a:lnTo>
                  <a:pt x="121281" y="362449"/>
                </a:lnTo>
                <a:lnTo>
                  <a:pt x="116652" y="364491"/>
                </a:lnTo>
                <a:lnTo>
                  <a:pt x="112613" y="365852"/>
                </a:lnTo>
                <a:lnTo>
                  <a:pt x="108969" y="366759"/>
                </a:lnTo>
                <a:lnTo>
                  <a:pt x="104634" y="367364"/>
                </a:lnTo>
                <a:lnTo>
                  <a:pt x="99839" y="367767"/>
                </a:lnTo>
                <a:lnTo>
                  <a:pt x="90384" y="368215"/>
                </a:lnTo>
                <a:lnTo>
                  <a:pt x="83007" y="368414"/>
                </a:lnTo>
                <a:lnTo>
                  <a:pt x="73498" y="368526"/>
                </a:lnTo>
                <a:lnTo>
                  <a:pt x="70509" y="367590"/>
                </a:lnTo>
                <a:lnTo>
                  <a:pt x="67564" y="366013"/>
                </a:lnTo>
                <a:lnTo>
                  <a:pt x="64648" y="364009"/>
                </a:lnTo>
                <a:lnTo>
                  <a:pt x="58869" y="356702"/>
                </a:lnTo>
                <a:lnTo>
                  <a:pt x="53125" y="348058"/>
                </a:lnTo>
                <a:lnTo>
                  <a:pt x="47397" y="341041"/>
                </a:lnTo>
                <a:lnTo>
                  <a:pt x="44216" y="334747"/>
                </a:lnTo>
                <a:lnTo>
                  <a:pt x="41672" y="32571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5"/>
          <p:cNvSpPr/>
          <p:nvPr/>
        </p:nvSpPr>
        <p:spPr>
          <a:xfrm>
            <a:off x="3646170" y="3454717"/>
            <a:ext cx="68581" cy="274321"/>
          </a:xfrm>
          <a:custGeom>
            <a:avLst/>
            <a:gdLst/>
            <a:ahLst/>
            <a:cxnLst/>
            <a:rect l="0" t="0" r="0" b="0"/>
            <a:pathLst>
              <a:path w="68581" h="274321">
                <a:moveTo>
                  <a:pt x="0" y="0"/>
                </a:moveTo>
                <a:lnTo>
                  <a:pt x="4550" y="4551"/>
                </a:lnTo>
                <a:lnTo>
                  <a:pt x="5891" y="6844"/>
                </a:lnTo>
                <a:lnTo>
                  <a:pt x="7381" y="11932"/>
                </a:lnTo>
                <a:lnTo>
                  <a:pt x="8730" y="14622"/>
                </a:lnTo>
                <a:lnTo>
                  <a:pt x="10583" y="17368"/>
                </a:lnTo>
                <a:lnTo>
                  <a:pt x="12770" y="20151"/>
                </a:lnTo>
                <a:lnTo>
                  <a:pt x="15181" y="23912"/>
                </a:lnTo>
                <a:lnTo>
                  <a:pt x="17740" y="28324"/>
                </a:lnTo>
                <a:lnTo>
                  <a:pt x="20399" y="33170"/>
                </a:lnTo>
                <a:lnTo>
                  <a:pt x="22171" y="38306"/>
                </a:lnTo>
                <a:lnTo>
                  <a:pt x="23354" y="43635"/>
                </a:lnTo>
                <a:lnTo>
                  <a:pt x="24142" y="49092"/>
                </a:lnTo>
                <a:lnTo>
                  <a:pt x="24666" y="55588"/>
                </a:lnTo>
                <a:lnTo>
                  <a:pt x="25017" y="62776"/>
                </a:lnTo>
                <a:lnTo>
                  <a:pt x="25250" y="70426"/>
                </a:lnTo>
                <a:lnTo>
                  <a:pt x="26358" y="78383"/>
                </a:lnTo>
                <a:lnTo>
                  <a:pt x="28049" y="86545"/>
                </a:lnTo>
                <a:lnTo>
                  <a:pt x="30129" y="94845"/>
                </a:lnTo>
                <a:lnTo>
                  <a:pt x="32469" y="102282"/>
                </a:lnTo>
                <a:lnTo>
                  <a:pt x="34981" y="109146"/>
                </a:lnTo>
                <a:lnTo>
                  <a:pt x="37608" y="115626"/>
                </a:lnTo>
                <a:lnTo>
                  <a:pt x="39359" y="122804"/>
                </a:lnTo>
                <a:lnTo>
                  <a:pt x="40527" y="130447"/>
                </a:lnTo>
                <a:lnTo>
                  <a:pt x="41305" y="138400"/>
                </a:lnTo>
                <a:lnTo>
                  <a:pt x="42777" y="146559"/>
                </a:lnTo>
                <a:lnTo>
                  <a:pt x="44710" y="154856"/>
                </a:lnTo>
                <a:lnTo>
                  <a:pt x="46951" y="163245"/>
                </a:lnTo>
                <a:lnTo>
                  <a:pt x="48446" y="170742"/>
                </a:lnTo>
                <a:lnTo>
                  <a:pt x="49442" y="177646"/>
                </a:lnTo>
                <a:lnTo>
                  <a:pt x="50106" y="184153"/>
                </a:lnTo>
                <a:lnTo>
                  <a:pt x="50549" y="191349"/>
                </a:lnTo>
                <a:lnTo>
                  <a:pt x="51041" y="206964"/>
                </a:lnTo>
                <a:lnTo>
                  <a:pt x="52125" y="214176"/>
                </a:lnTo>
                <a:lnTo>
                  <a:pt x="53799" y="220889"/>
                </a:lnTo>
                <a:lnTo>
                  <a:pt x="55869" y="227269"/>
                </a:lnTo>
                <a:lnTo>
                  <a:pt x="57248" y="232476"/>
                </a:lnTo>
                <a:lnTo>
                  <a:pt x="58780" y="240800"/>
                </a:lnTo>
                <a:lnTo>
                  <a:pt x="59462" y="247675"/>
                </a:lnTo>
                <a:lnTo>
                  <a:pt x="59644" y="250842"/>
                </a:lnTo>
                <a:lnTo>
                  <a:pt x="60717" y="253905"/>
                </a:lnTo>
                <a:lnTo>
                  <a:pt x="62386" y="256900"/>
                </a:lnTo>
                <a:lnTo>
                  <a:pt x="64450" y="259849"/>
                </a:lnTo>
                <a:lnTo>
                  <a:pt x="65827" y="262768"/>
                </a:lnTo>
                <a:lnTo>
                  <a:pt x="67764" y="270474"/>
                </a:lnTo>
                <a:lnTo>
                  <a:pt x="68580" y="27432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6"/>
          <p:cNvSpPr/>
          <p:nvPr/>
        </p:nvSpPr>
        <p:spPr>
          <a:xfrm>
            <a:off x="3620452" y="3437957"/>
            <a:ext cx="195419" cy="136655"/>
          </a:xfrm>
          <a:custGeom>
            <a:avLst/>
            <a:gdLst/>
            <a:ahLst/>
            <a:cxnLst/>
            <a:rect l="0" t="0" r="0" b="0"/>
            <a:pathLst>
              <a:path w="195419" h="136655">
                <a:moveTo>
                  <a:pt x="0" y="25333"/>
                </a:moveTo>
                <a:lnTo>
                  <a:pt x="8219" y="17113"/>
                </a:lnTo>
                <a:lnTo>
                  <a:pt x="13495" y="14377"/>
                </a:lnTo>
                <a:lnTo>
                  <a:pt x="17569" y="12314"/>
                </a:lnTo>
                <a:lnTo>
                  <a:pt x="22190" y="10939"/>
                </a:lnTo>
                <a:lnTo>
                  <a:pt x="27176" y="10022"/>
                </a:lnTo>
                <a:lnTo>
                  <a:pt x="32405" y="9410"/>
                </a:lnTo>
                <a:lnTo>
                  <a:pt x="37796" y="8050"/>
                </a:lnTo>
                <a:lnTo>
                  <a:pt x="43295" y="6191"/>
                </a:lnTo>
                <a:lnTo>
                  <a:pt x="48865" y="3999"/>
                </a:lnTo>
                <a:lnTo>
                  <a:pt x="55437" y="2538"/>
                </a:lnTo>
                <a:lnTo>
                  <a:pt x="62675" y="1564"/>
                </a:lnTo>
                <a:lnTo>
                  <a:pt x="70359" y="914"/>
                </a:lnTo>
                <a:lnTo>
                  <a:pt x="77386" y="481"/>
                </a:lnTo>
                <a:lnTo>
                  <a:pt x="90274" y="0"/>
                </a:lnTo>
                <a:lnTo>
                  <a:pt x="97330" y="824"/>
                </a:lnTo>
                <a:lnTo>
                  <a:pt x="104892" y="2326"/>
                </a:lnTo>
                <a:lnTo>
                  <a:pt x="112790" y="4280"/>
                </a:lnTo>
                <a:lnTo>
                  <a:pt x="120913" y="5582"/>
                </a:lnTo>
                <a:lnTo>
                  <a:pt x="129186" y="6451"/>
                </a:lnTo>
                <a:lnTo>
                  <a:pt x="137559" y="7030"/>
                </a:lnTo>
                <a:lnTo>
                  <a:pt x="145046" y="8368"/>
                </a:lnTo>
                <a:lnTo>
                  <a:pt x="151942" y="10213"/>
                </a:lnTo>
                <a:lnTo>
                  <a:pt x="158445" y="12395"/>
                </a:lnTo>
                <a:lnTo>
                  <a:pt x="163732" y="14803"/>
                </a:lnTo>
                <a:lnTo>
                  <a:pt x="168210" y="17360"/>
                </a:lnTo>
                <a:lnTo>
                  <a:pt x="172147" y="20017"/>
                </a:lnTo>
                <a:lnTo>
                  <a:pt x="175725" y="22742"/>
                </a:lnTo>
                <a:lnTo>
                  <a:pt x="179062" y="25511"/>
                </a:lnTo>
                <a:lnTo>
                  <a:pt x="182240" y="28309"/>
                </a:lnTo>
                <a:lnTo>
                  <a:pt x="188311" y="33958"/>
                </a:lnTo>
                <a:lnTo>
                  <a:pt x="191263" y="36798"/>
                </a:lnTo>
                <a:lnTo>
                  <a:pt x="193231" y="40596"/>
                </a:lnTo>
                <a:lnTo>
                  <a:pt x="194543" y="45033"/>
                </a:lnTo>
                <a:lnTo>
                  <a:pt x="195418" y="49896"/>
                </a:lnTo>
                <a:lnTo>
                  <a:pt x="195049" y="55043"/>
                </a:lnTo>
                <a:lnTo>
                  <a:pt x="193850" y="60380"/>
                </a:lnTo>
                <a:lnTo>
                  <a:pt x="192099" y="65842"/>
                </a:lnTo>
                <a:lnTo>
                  <a:pt x="189978" y="70436"/>
                </a:lnTo>
                <a:lnTo>
                  <a:pt x="187612" y="74452"/>
                </a:lnTo>
                <a:lnTo>
                  <a:pt x="185083" y="78081"/>
                </a:lnTo>
                <a:lnTo>
                  <a:pt x="181491" y="82406"/>
                </a:lnTo>
                <a:lnTo>
                  <a:pt x="177191" y="87194"/>
                </a:lnTo>
                <a:lnTo>
                  <a:pt x="167334" y="97594"/>
                </a:lnTo>
                <a:lnTo>
                  <a:pt x="144403" y="120903"/>
                </a:lnTo>
                <a:lnTo>
                  <a:pt x="140083" y="123336"/>
                </a:lnTo>
                <a:lnTo>
                  <a:pt x="135299" y="124958"/>
                </a:lnTo>
                <a:lnTo>
                  <a:pt x="130204" y="126040"/>
                </a:lnTo>
                <a:lnTo>
                  <a:pt x="124903" y="127713"/>
                </a:lnTo>
                <a:lnTo>
                  <a:pt x="119463" y="129781"/>
                </a:lnTo>
                <a:lnTo>
                  <a:pt x="106148" y="135394"/>
                </a:lnTo>
                <a:lnTo>
                  <a:pt x="101787" y="136161"/>
                </a:lnTo>
                <a:lnTo>
                  <a:pt x="96673" y="136502"/>
                </a:lnTo>
                <a:lnTo>
                  <a:pt x="91226" y="136654"/>
                </a:lnTo>
                <a:lnTo>
                  <a:pt x="89392" y="135742"/>
                </a:lnTo>
                <a:lnTo>
                  <a:pt x="88170" y="134181"/>
                </a:lnTo>
                <a:lnTo>
                  <a:pt x="85725" y="12820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7"/>
          <p:cNvSpPr/>
          <p:nvPr/>
        </p:nvSpPr>
        <p:spPr>
          <a:xfrm>
            <a:off x="3860482" y="3403282"/>
            <a:ext cx="162752" cy="162824"/>
          </a:xfrm>
          <a:custGeom>
            <a:avLst/>
            <a:gdLst/>
            <a:ahLst/>
            <a:cxnLst/>
            <a:rect l="0" t="0" r="0" b="0"/>
            <a:pathLst>
              <a:path w="162752" h="162824">
                <a:moveTo>
                  <a:pt x="34290" y="0"/>
                </a:moveTo>
                <a:lnTo>
                  <a:pt x="34290" y="13019"/>
                </a:lnTo>
                <a:lnTo>
                  <a:pt x="36195" y="15347"/>
                </a:lnTo>
                <a:lnTo>
                  <a:pt x="39370" y="17851"/>
                </a:lnTo>
                <a:lnTo>
                  <a:pt x="43392" y="20473"/>
                </a:lnTo>
                <a:lnTo>
                  <a:pt x="46073" y="24127"/>
                </a:lnTo>
                <a:lnTo>
                  <a:pt x="47860" y="28467"/>
                </a:lnTo>
                <a:lnTo>
                  <a:pt x="49052" y="33265"/>
                </a:lnTo>
                <a:lnTo>
                  <a:pt x="49846" y="38370"/>
                </a:lnTo>
                <a:lnTo>
                  <a:pt x="50376" y="43677"/>
                </a:lnTo>
                <a:lnTo>
                  <a:pt x="50729" y="49121"/>
                </a:lnTo>
                <a:lnTo>
                  <a:pt x="50964" y="54655"/>
                </a:lnTo>
                <a:lnTo>
                  <a:pt x="51226" y="65884"/>
                </a:lnTo>
                <a:lnTo>
                  <a:pt x="51430" y="117162"/>
                </a:lnTo>
                <a:lnTo>
                  <a:pt x="52384" y="121923"/>
                </a:lnTo>
                <a:lnTo>
                  <a:pt x="53973" y="126049"/>
                </a:lnTo>
                <a:lnTo>
                  <a:pt x="55984" y="129753"/>
                </a:lnTo>
                <a:lnTo>
                  <a:pt x="57325" y="134127"/>
                </a:lnTo>
                <a:lnTo>
                  <a:pt x="58220" y="138948"/>
                </a:lnTo>
                <a:lnTo>
                  <a:pt x="58815" y="144067"/>
                </a:lnTo>
                <a:lnTo>
                  <a:pt x="60165" y="148432"/>
                </a:lnTo>
                <a:lnTo>
                  <a:pt x="62018" y="152295"/>
                </a:lnTo>
                <a:lnTo>
                  <a:pt x="64205" y="155822"/>
                </a:lnTo>
                <a:lnTo>
                  <a:pt x="66616" y="158174"/>
                </a:lnTo>
                <a:lnTo>
                  <a:pt x="69175" y="159742"/>
                </a:lnTo>
                <a:lnTo>
                  <a:pt x="71835" y="160787"/>
                </a:lnTo>
                <a:lnTo>
                  <a:pt x="74560" y="161484"/>
                </a:lnTo>
                <a:lnTo>
                  <a:pt x="77329" y="161949"/>
                </a:lnTo>
                <a:lnTo>
                  <a:pt x="80128" y="162258"/>
                </a:lnTo>
                <a:lnTo>
                  <a:pt x="82946" y="162465"/>
                </a:lnTo>
                <a:lnTo>
                  <a:pt x="85777" y="162602"/>
                </a:lnTo>
                <a:lnTo>
                  <a:pt x="88617" y="162694"/>
                </a:lnTo>
                <a:lnTo>
                  <a:pt x="101716" y="162823"/>
                </a:lnTo>
                <a:lnTo>
                  <a:pt x="105911" y="161889"/>
                </a:lnTo>
                <a:lnTo>
                  <a:pt x="109660" y="160314"/>
                </a:lnTo>
                <a:lnTo>
                  <a:pt x="113111" y="158311"/>
                </a:lnTo>
                <a:lnTo>
                  <a:pt x="116365" y="156023"/>
                </a:lnTo>
                <a:lnTo>
                  <a:pt x="119487" y="153545"/>
                </a:lnTo>
                <a:lnTo>
                  <a:pt x="122520" y="150941"/>
                </a:lnTo>
                <a:lnTo>
                  <a:pt x="125495" y="148252"/>
                </a:lnTo>
                <a:lnTo>
                  <a:pt x="131341" y="142725"/>
                </a:lnTo>
                <a:lnTo>
                  <a:pt x="135185" y="139918"/>
                </a:lnTo>
                <a:lnTo>
                  <a:pt x="139654" y="137093"/>
                </a:lnTo>
                <a:lnTo>
                  <a:pt x="144537" y="134258"/>
                </a:lnTo>
                <a:lnTo>
                  <a:pt x="147793" y="130463"/>
                </a:lnTo>
                <a:lnTo>
                  <a:pt x="149964" y="126028"/>
                </a:lnTo>
                <a:lnTo>
                  <a:pt x="151411" y="121166"/>
                </a:lnTo>
                <a:lnTo>
                  <a:pt x="153328" y="116972"/>
                </a:lnTo>
                <a:lnTo>
                  <a:pt x="155559" y="113224"/>
                </a:lnTo>
                <a:lnTo>
                  <a:pt x="157999" y="109773"/>
                </a:lnTo>
                <a:lnTo>
                  <a:pt x="159624" y="105567"/>
                </a:lnTo>
                <a:lnTo>
                  <a:pt x="160709" y="100858"/>
                </a:lnTo>
                <a:lnTo>
                  <a:pt x="161432" y="95814"/>
                </a:lnTo>
                <a:lnTo>
                  <a:pt x="161914" y="90546"/>
                </a:lnTo>
                <a:lnTo>
                  <a:pt x="162235" y="85129"/>
                </a:lnTo>
                <a:lnTo>
                  <a:pt x="162592" y="74030"/>
                </a:lnTo>
                <a:lnTo>
                  <a:pt x="162751" y="62747"/>
                </a:lnTo>
                <a:lnTo>
                  <a:pt x="161841" y="57071"/>
                </a:lnTo>
                <a:lnTo>
                  <a:pt x="160281" y="51383"/>
                </a:lnTo>
                <a:lnTo>
                  <a:pt x="158289" y="45685"/>
                </a:lnTo>
                <a:lnTo>
                  <a:pt x="155057" y="40934"/>
                </a:lnTo>
                <a:lnTo>
                  <a:pt x="150996" y="36814"/>
                </a:lnTo>
                <a:lnTo>
                  <a:pt x="146384" y="33115"/>
                </a:lnTo>
                <a:lnTo>
                  <a:pt x="140452" y="29697"/>
                </a:lnTo>
                <a:lnTo>
                  <a:pt x="133640" y="26466"/>
                </a:lnTo>
                <a:lnTo>
                  <a:pt x="126241" y="23359"/>
                </a:lnTo>
                <a:lnTo>
                  <a:pt x="119403" y="20335"/>
                </a:lnTo>
                <a:lnTo>
                  <a:pt x="106726" y="14435"/>
                </a:lnTo>
                <a:lnTo>
                  <a:pt x="100678" y="12481"/>
                </a:lnTo>
                <a:lnTo>
                  <a:pt x="94741" y="11178"/>
                </a:lnTo>
                <a:lnTo>
                  <a:pt x="88878" y="10310"/>
                </a:lnTo>
                <a:lnTo>
                  <a:pt x="83065" y="9731"/>
                </a:lnTo>
                <a:lnTo>
                  <a:pt x="77284" y="9344"/>
                </a:lnTo>
                <a:lnTo>
                  <a:pt x="71525" y="9088"/>
                </a:lnTo>
                <a:lnTo>
                  <a:pt x="57506" y="8801"/>
                </a:lnTo>
                <a:lnTo>
                  <a:pt x="0" y="857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8"/>
          <p:cNvSpPr/>
          <p:nvPr/>
        </p:nvSpPr>
        <p:spPr>
          <a:xfrm>
            <a:off x="4100512" y="3283267"/>
            <a:ext cx="42864" cy="308611"/>
          </a:xfrm>
          <a:custGeom>
            <a:avLst/>
            <a:gdLst/>
            <a:ahLst/>
            <a:cxnLst/>
            <a:rect l="0" t="0" r="0" b="0"/>
            <a:pathLst>
              <a:path w="42864" h="308611">
                <a:moveTo>
                  <a:pt x="0" y="0"/>
                </a:moveTo>
                <a:lnTo>
                  <a:pt x="0" y="11932"/>
                </a:lnTo>
                <a:lnTo>
                  <a:pt x="953" y="13670"/>
                </a:lnTo>
                <a:lnTo>
                  <a:pt x="2540" y="14828"/>
                </a:lnTo>
                <a:lnTo>
                  <a:pt x="4551" y="15601"/>
                </a:lnTo>
                <a:lnTo>
                  <a:pt x="5892" y="18021"/>
                </a:lnTo>
                <a:lnTo>
                  <a:pt x="6785" y="21539"/>
                </a:lnTo>
                <a:lnTo>
                  <a:pt x="7381" y="25789"/>
                </a:lnTo>
                <a:lnTo>
                  <a:pt x="7778" y="31480"/>
                </a:lnTo>
                <a:lnTo>
                  <a:pt x="8043" y="38132"/>
                </a:lnTo>
                <a:lnTo>
                  <a:pt x="8415" y="58606"/>
                </a:lnTo>
                <a:lnTo>
                  <a:pt x="8542" y="87142"/>
                </a:lnTo>
                <a:lnTo>
                  <a:pt x="9504" y="96194"/>
                </a:lnTo>
                <a:lnTo>
                  <a:pt x="11099" y="106040"/>
                </a:lnTo>
                <a:lnTo>
                  <a:pt x="13114" y="116413"/>
                </a:lnTo>
                <a:lnTo>
                  <a:pt x="16363" y="125234"/>
                </a:lnTo>
                <a:lnTo>
                  <a:pt x="20433" y="133019"/>
                </a:lnTo>
                <a:lnTo>
                  <a:pt x="25052" y="140115"/>
                </a:lnTo>
                <a:lnTo>
                  <a:pt x="28132" y="148655"/>
                </a:lnTo>
                <a:lnTo>
                  <a:pt x="30184" y="158158"/>
                </a:lnTo>
                <a:lnTo>
                  <a:pt x="31553" y="168304"/>
                </a:lnTo>
                <a:lnTo>
                  <a:pt x="32465" y="177925"/>
                </a:lnTo>
                <a:lnTo>
                  <a:pt x="33074" y="187197"/>
                </a:lnTo>
                <a:lnTo>
                  <a:pt x="33479" y="196236"/>
                </a:lnTo>
                <a:lnTo>
                  <a:pt x="34702" y="204166"/>
                </a:lnTo>
                <a:lnTo>
                  <a:pt x="36470" y="211358"/>
                </a:lnTo>
                <a:lnTo>
                  <a:pt x="38601" y="218058"/>
                </a:lnTo>
                <a:lnTo>
                  <a:pt x="40021" y="225382"/>
                </a:lnTo>
                <a:lnTo>
                  <a:pt x="40968" y="233122"/>
                </a:lnTo>
                <a:lnTo>
                  <a:pt x="41599" y="241140"/>
                </a:lnTo>
                <a:lnTo>
                  <a:pt x="42021" y="248390"/>
                </a:lnTo>
                <a:lnTo>
                  <a:pt x="42488" y="261526"/>
                </a:lnTo>
                <a:lnTo>
                  <a:pt x="42789" y="278637"/>
                </a:lnTo>
                <a:lnTo>
                  <a:pt x="42863" y="30861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9"/>
          <p:cNvSpPr/>
          <p:nvPr/>
        </p:nvSpPr>
        <p:spPr>
          <a:xfrm>
            <a:off x="4066222" y="3386532"/>
            <a:ext cx="565786" cy="161099"/>
          </a:xfrm>
          <a:custGeom>
            <a:avLst/>
            <a:gdLst/>
            <a:ahLst/>
            <a:cxnLst/>
            <a:rect l="0" t="0" r="0" b="0"/>
            <a:pathLst>
              <a:path w="565786" h="161099">
                <a:moveTo>
                  <a:pt x="0" y="68185"/>
                </a:moveTo>
                <a:lnTo>
                  <a:pt x="86355" y="68185"/>
                </a:lnTo>
                <a:lnTo>
                  <a:pt x="100610" y="65645"/>
                </a:lnTo>
                <a:lnTo>
                  <a:pt x="114248" y="62293"/>
                </a:lnTo>
                <a:lnTo>
                  <a:pt x="129834" y="60804"/>
                </a:lnTo>
                <a:lnTo>
                  <a:pt x="143747" y="57602"/>
                </a:lnTo>
                <a:lnTo>
                  <a:pt x="172751" y="47786"/>
                </a:lnTo>
                <a:lnTo>
                  <a:pt x="186633" y="44831"/>
                </a:lnTo>
                <a:lnTo>
                  <a:pt x="193002" y="44043"/>
                </a:lnTo>
                <a:lnTo>
                  <a:pt x="197248" y="42566"/>
                </a:lnTo>
                <a:lnTo>
                  <a:pt x="200079" y="40628"/>
                </a:lnTo>
                <a:lnTo>
                  <a:pt x="204177" y="35935"/>
                </a:lnTo>
                <a:lnTo>
                  <a:pt x="209173" y="30674"/>
                </a:lnTo>
                <a:lnTo>
                  <a:pt x="212791" y="28890"/>
                </a:lnTo>
                <a:lnTo>
                  <a:pt x="226033" y="25427"/>
                </a:lnTo>
                <a:lnTo>
                  <a:pt x="233174" y="21242"/>
                </a:lnTo>
                <a:lnTo>
                  <a:pt x="235459" y="18792"/>
                </a:lnTo>
                <a:lnTo>
                  <a:pt x="236983" y="16206"/>
                </a:lnTo>
                <a:lnTo>
                  <a:pt x="239428" y="9763"/>
                </a:lnTo>
                <a:lnTo>
                  <a:pt x="238676" y="8282"/>
                </a:lnTo>
                <a:lnTo>
                  <a:pt x="235301" y="4097"/>
                </a:lnTo>
                <a:lnTo>
                  <a:pt x="233067" y="2599"/>
                </a:lnTo>
                <a:lnTo>
                  <a:pt x="228046" y="936"/>
                </a:lnTo>
                <a:lnTo>
                  <a:pt x="219863" y="0"/>
                </a:lnTo>
                <a:lnTo>
                  <a:pt x="217061" y="820"/>
                </a:lnTo>
                <a:lnTo>
                  <a:pt x="211406" y="4273"/>
                </a:lnTo>
                <a:lnTo>
                  <a:pt x="203178" y="6442"/>
                </a:lnTo>
                <a:lnTo>
                  <a:pt x="198317" y="7021"/>
                </a:lnTo>
                <a:lnTo>
                  <a:pt x="194124" y="8359"/>
                </a:lnTo>
                <a:lnTo>
                  <a:pt x="186925" y="12386"/>
                </a:lnTo>
                <a:lnTo>
                  <a:pt x="178010" y="17350"/>
                </a:lnTo>
                <a:lnTo>
                  <a:pt x="172966" y="20008"/>
                </a:lnTo>
                <a:lnTo>
                  <a:pt x="168651" y="22732"/>
                </a:lnTo>
                <a:lnTo>
                  <a:pt x="164821" y="25500"/>
                </a:lnTo>
                <a:lnTo>
                  <a:pt x="161316" y="28299"/>
                </a:lnTo>
                <a:lnTo>
                  <a:pt x="159931" y="32069"/>
                </a:lnTo>
                <a:lnTo>
                  <a:pt x="159961" y="36488"/>
                </a:lnTo>
                <a:lnTo>
                  <a:pt x="160933" y="41338"/>
                </a:lnTo>
                <a:lnTo>
                  <a:pt x="160629" y="45525"/>
                </a:lnTo>
                <a:lnTo>
                  <a:pt x="159473" y="49268"/>
                </a:lnTo>
                <a:lnTo>
                  <a:pt x="157751" y="52716"/>
                </a:lnTo>
                <a:lnTo>
                  <a:pt x="156602" y="56920"/>
                </a:lnTo>
                <a:lnTo>
                  <a:pt x="155836" y="61628"/>
                </a:lnTo>
                <a:lnTo>
                  <a:pt x="155326" y="66671"/>
                </a:lnTo>
                <a:lnTo>
                  <a:pt x="154986" y="71938"/>
                </a:lnTo>
                <a:lnTo>
                  <a:pt x="154759" y="77355"/>
                </a:lnTo>
                <a:lnTo>
                  <a:pt x="154507" y="88453"/>
                </a:lnTo>
                <a:lnTo>
                  <a:pt x="154394" y="99735"/>
                </a:lnTo>
                <a:lnTo>
                  <a:pt x="155317" y="105411"/>
                </a:lnTo>
                <a:lnTo>
                  <a:pt x="156885" y="111100"/>
                </a:lnTo>
                <a:lnTo>
                  <a:pt x="158883" y="116797"/>
                </a:lnTo>
                <a:lnTo>
                  <a:pt x="161166" y="122501"/>
                </a:lnTo>
                <a:lnTo>
                  <a:pt x="163642" y="128208"/>
                </a:lnTo>
                <a:lnTo>
                  <a:pt x="166245" y="133918"/>
                </a:lnTo>
                <a:lnTo>
                  <a:pt x="168932" y="138677"/>
                </a:lnTo>
                <a:lnTo>
                  <a:pt x="171677" y="142802"/>
                </a:lnTo>
                <a:lnTo>
                  <a:pt x="174459" y="146505"/>
                </a:lnTo>
                <a:lnTo>
                  <a:pt x="177266" y="148973"/>
                </a:lnTo>
                <a:lnTo>
                  <a:pt x="180090" y="150619"/>
                </a:lnTo>
                <a:lnTo>
                  <a:pt x="191155" y="155475"/>
                </a:lnTo>
                <a:lnTo>
                  <a:pt x="200210" y="159368"/>
                </a:lnTo>
                <a:lnTo>
                  <a:pt x="207410" y="161098"/>
                </a:lnTo>
                <a:lnTo>
                  <a:pt x="211616" y="160607"/>
                </a:lnTo>
                <a:lnTo>
                  <a:pt x="221369" y="157522"/>
                </a:lnTo>
                <a:lnTo>
                  <a:pt x="232054" y="152975"/>
                </a:lnTo>
                <a:lnTo>
                  <a:pt x="243152" y="147780"/>
                </a:lnTo>
                <a:lnTo>
                  <a:pt x="254435" y="142296"/>
                </a:lnTo>
                <a:lnTo>
                  <a:pt x="260111" y="138547"/>
                </a:lnTo>
                <a:lnTo>
                  <a:pt x="265800" y="134143"/>
                </a:lnTo>
                <a:lnTo>
                  <a:pt x="271498" y="129302"/>
                </a:lnTo>
                <a:lnTo>
                  <a:pt x="277201" y="124170"/>
                </a:lnTo>
                <a:lnTo>
                  <a:pt x="288618" y="113387"/>
                </a:lnTo>
                <a:lnTo>
                  <a:pt x="295282" y="107845"/>
                </a:lnTo>
                <a:lnTo>
                  <a:pt x="302583" y="102245"/>
                </a:lnTo>
                <a:lnTo>
                  <a:pt x="310306" y="96606"/>
                </a:lnTo>
                <a:lnTo>
                  <a:pt x="316408" y="90943"/>
                </a:lnTo>
                <a:lnTo>
                  <a:pt x="321429" y="85262"/>
                </a:lnTo>
                <a:lnTo>
                  <a:pt x="325728" y="79569"/>
                </a:lnTo>
                <a:lnTo>
                  <a:pt x="330499" y="73870"/>
                </a:lnTo>
                <a:lnTo>
                  <a:pt x="335586" y="68165"/>
                </a:lnTo>
                <a:lnTo>
                  <a:pt x="340881" y="62457"/>
                </a:lnTo>
                <a:lnTo>
                  <a:pt x="345364" y="56746"/>
                </a:lnTo>
                <a:lnTo>
                  <a:pt x="349305" y="51034"/>
                </a:lnTo>
                <a:lnTo>
                  <a:pt x="352885" y="45321"/>
                </a:lnTo>
                <a:lnTo>
                  <a:pt x="356224" y="40560"/>
                </a:lnTo>
                <a:lnTo>
                  <a:pt x="359403" y="36433"/>
                </a:lnTo>
                <a:lnTo>
                  <a:pt x="362474" y="32730"/>
                </a:lnTo>
                <a:lnTo>
                  <a:pt x="365474" y="29308"/>
                </a:lnTo>
                <a:lnTo>
                  <a:pt x="368427" y="26075"/>
                </a:lnTo>
                <a:lnTo>
                  <a:pt x="375459" y="18592"/>
                </a:lnTo>
                <a:lnTo>
                  <a:pt x="376988" y="17978"/>
                </a:lnTo>
                <a:lnTo>
                  <a:pt x="385364" y="16798"/>
                </a:lnTo>
                <a:lnTo>
                  <a:pt x="390195" y="21315"/>
                </a:lnTo>
                <a:lnTo>
                  <a:pt x="397660" y="28686"/>
                </a:lnTo>
                <a:lnTo>
                  <a:pt x="400361" y="32327"/>
                </a:lnTo>
                <a:lnTo>
                  <a:pt x="403115" y="36660"/>
                </a:lnTo>
                <a:lnTo>
                  <a:pt x="405903" y="41453"/>
                </a:lnTo>
                <a:lnTo>
                  <a:pt x="407762" y="45601"/>
                </a:lnTo>
                <a:lnTo>
                  <a:pt x="409002" y="49319"/>
                </a:lnTo>
                <a:lnTo>
                  <a:pt x="409828" y="52751"/>
                </a:lnTo>
                <a:lnTo>
                  <a:pt x="411331" y="56943"/>
                </a:lnTo>
                <a:lnTo>
                  <a:pt x="413285" y="61643"/>
                </a:lnTo>
                <a:lnTo>
                  <a:pt x="415541" y="66681"/>
                </a:lnTo>
                <a:lnTo>
                  <a:pt x="417045" y="71945"/>
                </a:lnTo>
                <a:lnTo>
                  <a:pt x="418048" y="77359"/>
                </a:lnTo>
                <a:lnTo>
                  <a:pt x="418716" y="82874"/>
                </a:lnTo>
                <a:lnTo>
                  <a:pt x="419161" y="88455"/>
                </a:lnTo>
                <a:lnTo>
                  <a:pt x="419459" y="94081"/>
                </a:lnTo>
                <a:lnTo>
                  <a:pt x="419877" y="108560"/>
                </a:lnTo>
                <a:lnTo>
                  <a:pt x="419935" y="112247"/>
                </a:lnTo>
                <a:lnTo>
                  <a:pt x="420927" y="115657"/>
                </a:lnTo>
                <a:lnTo>
                  <a:pt x="422540" y="118883"/>
                </a:lnTo>
                <a:lnTo>
                  <a:pt x="424569" y="121986"/>
                </a:lnTo>
                <a:lnTo>
                  <a:pt x="425920" y="125007"/>
                </a:lnTo>
                <a:lnTo>
                  <a:pt x="426822" y="127974"/>
                </a:lnTo>
                <a:lnTo>
                  <a:pt x="428520" y="136251"/>
                </a:lnTo>
                <a:lnTo>
                  <a:pt x="433543" y="136664"/>
                </a:lnTo>
                <a:lnTo>
                  <a:pt x="431446" y="136720"/>
                </a:lnTo>
                <a:lnTo>
                  <a:pt x="430505" y="135782"/>
                </a:lnTo>
                <a:lnTo>
                  <a:pt x="429879" y="134205"/>
                </a:lnTo>
                <a:lnTo>
                  <a:pt x="429182" y="129913"/>
                </a:lnTo>
                <a:lnTo>
                  <a:pt x="428997" y="127434"/>
                </a:lnTo>
                <a:lnTo>
                  <a:pt x="428873" y="124829"/>
                </a:lnTo>
                <a:lnTo>
                  <a:pt x="428735" y="119395"/>
                </a:lnTo>
                <a:lnTo>
                  <a:pt x="428699" y="116613"/>
                </a:lnTo>
                <a:lnTo>
                  <a:pt x="429626" y="113805"/>
                </a:lnTo>
                <a:lnTo>
                  <a:pt x="431198" y="110981"/>
                </a:lnTo>
                <a:lnTo>
                  <a:pt x="433198" y="108146"/>
                </a:lnTo>
                <a:lnTo>
                  <a:pt x="434531" y="104351"/>
                </a:lnTo>
                <a:lnTo>
                  <a:pt x="435420" y="99916"/>
                </a:lnTo>
                <a:lnTo>
                  <a:pt x="436012" y="95054"/>
                </a:lnTo>
                <a:lnTo>
                  <a:pt x="437360" y="89908"/>
                </a:lnTo>
                <a:lnTo>
                  <a:pt x="439211" y="84572"/>
                </a:lnTo>
                <a:lnTo>
                  <a:pt x="441397" y="79109"/>
                </a:lnTo>
                <a:lnTo>
                  <a:pt x="443807" y="74516"/>
                </a:lnTo>
                <a:lnTo>
                  <a:pt x="446366" y="70500"/>
                </a:lnTo>
                <a:lnTo>
                  <a:pt x="449026" y="66871"/>
                </a:lnTo>
                <a:lnTo>
                  <a:pt x="451751" y="63499"/>
                </a:lnTo>
                <a:lnTo>
                  <a:pt x="454519" y="60299"/>
                </a:lnTo>
                <a:lnTo>
                  <a:pt x="457318" y="57213"/>
                </a:lnTo>
                <a:lnTo>
                  <a:pt x="462967" y="51243"/>
                </a:lnTo>
                <a:lnTo>
                  <a:pt x="465807" y="48318"/>
                </a:lnTo>
                <a:lnTo>
                  <a:pt x="468653" y="46368"/>
                </a:lnTo>
                <a:lnTo>
                  <a:pt x="474356" y="44201"/>
                </a:lnTo>
                <a:lnTo>
                  <a:pt x="485777" y="42810"/>
                </a:lnTo>
                <a:lnTo>
                  <a:pt x="491491" y="42620"/>
                </a:lnTo>
                <a:lnTo>
                  <a:pt x="494348" y="43522"/>
                </a:lnTo>
                <a:lnTo>
                  <a:pt x="500063" y="47064"/>
                </a:lnTo>
                <a:lnTo>
                  <a:pt x="505778" y="51813"/>
                </a:lnTo>
                <a:lnTo>
                  <a:pt x="508635" y="54413"/>
                </a:lnTo>
                <a:lnTo>
                  <a:pt x="514350" y="59842"/>
                </a:lnTo>
                <a:lnTo>
                  <a:pt x="525780" y="71088"/>
                </a:lnTo>
                <a:lnTo>
                  <a:pt x="528638" y="74883"/>
                </a:lnTo>
                <a:lnTo>
                  <a:pt x="531495" y="79318"/>
                </a:lnTo>
                <a:lnTo>
                  <a:pt x="534352" y="84179"/>
                </a:lnTo>
                <a:lnTo>
                  <a:pt x="537210" y="89325"/>
                </a:lnTo>
                <a:lnTo>
                  <a:pt x="542925" y="100123"/>
                </a:lnTo>
                <a:lnTo>
                  <a:pt x="544830" y="104717"/>
                </a:lnTo>
                <a:lnTo>
                  <a:pt x="546100" y="108732"/>
                </a:lnTo>
                <a:lnTo>
                  <a:pt x="546947" y="112362"/>
                </a:lnTo>
                <a:lnTo>
                  <a:pt x="548464" y="115734"/>
                </a:lnTo>
                <a:lnTo>
                  <a:pt x="550427" y="118934"/>
                </a:lnTo>
                <a:lnTo>
                  <a:pt x="552689" y="122020"/>
                </a:lnTo>
                <a:lnTo>
                  <a:pt x="554197" y="125030"/>
                </a:lnTo>
                <a:lnTo>
                  <a:pt x="555202" y="127989"/>
                </a:lnTo>
                <a:lnTo>
                  <a:pt x="555872" y="130915"/>
                </a:lnTo>
                <a:lnTo>
                  <a:pt x="557272" y="132865"/>
                </a:lnTo>
                <a:lnTo>
                  <a:pt x="559157" y="134165"/>
                </a:lnTo>
                <a:lnTo>
                  <a:pt x="565785" y="13676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20"/>
          <p:cNvSpPr/>
          <p:nvPr/>
        </p:nvSpPr>
        <p:spPr>
          <a:xfrm>
            <a:off x="4700587" y="3420579"/>
            <a:ext cx="171451" cy="119864"/>
          </a:xfrm>
          <a:custGeom>
            <a:avLst/>
            <a:gdLst/>
            <a:ahLst/>
            <a:cxnLst/>
            <a:rect l="0" t="0" r="0" b="0"/>
            <a:pathLst>
              <a:path w="171451" h="119864">
                <a:moveTo>
                  <a:pt x="0" y="8421"/>
                </a:moveTo>
                <a:lnTo>
                  <a:pt x="0" y="33371"/>
                </a:lnTo>
                <a:lnTo>
                  <a:pt x="953" y="37437"/>
                </a:lnTo>
                <a:lnTo>
                  <a:pt x="2540" y="41100"/>
                </a:lnTo>
                <a:lnTo>
                  <a:pt x="4551" y="44494"/>
                </a:lnTo>
                <a:lnTo>
                  <a:pt x="5892" y="48662"/>
                </a:lnTo>
                <a:lnTo>
                  <a:pt x="6785" y="53346"/>
                </a:lnTo>
                <a:lnTo>
                  <a:pt x="7381" y="58373"/>
                </a:lnTo>
                <a:lnTo>
                  <a:pt x="7778" y="62677"/>
                </a:lnTo>
                <a:lnTo>
                  <a:pt x="8043" y="66499"/>
                </a:lnTo>
                <a:lnTo>
                  <a:pt x="8219" y="70000"/>
                </a:lnTo>
                <a:lnTo>
                  <a:pt x="8415" y="78969"/>
                </a:lnTo>
                <a:lnTo>
                  <a:pt x="8468" y="84028"/>
                </a:lnTo>
                <a:lnTo>
                  <a:pt x="9455" y="88353"/>
                </a:lnTo>
                <a:lnTo>
                  <a:pt x="11066" y="92189"/>
                </a:lnTo>
                <a:lnTo>
                  <a:pt x="13093" y="95699"/>
                </a:lnTo>
                <a:lnTo>
                  <a:pt x="15396" y="98991"/>
                </a:lnTo>
                <a:lnTo>
                  <a:pt x="17884" y="102138"/>
                </a:lnTo>
                <a:lnTo>
                  <a:pt x="20495" y="105189"/>
                </a:lnTo>
                <a:lnTo>
                  <a:pt x="23189" y="108176"/>
                </a:lnTo>
                <a:lnTo>
                  <a:pt x="32640" y="118136"/>
                </a:lnTo>
                <a:lnTo>
                  <a:pt x="34142" y="118711"/>
                </a:lnTo>
                <a:lnTo>
                  <a:pt x="38352" y="119351"/>
                </a:lnTo>
                <a:lnTo>
                  <a:pt x="41526" y="119712"/>
                </a:lnTo>
                <a:lnTo>
                  <a:pt x="44809" y="117256"/>
                </a:lnTo>
                <a:lnTo>
                  <a:pt x="47017" y="115267"/>
                </a:lnTo>
                <a:lnTo>
                  <a:pt x="50395" y="112989"/>
                </a:lnTo>
                <a:lnTo>
                  <a:pt x="54552" y="110518"/>
                </a:lnTo>
                <a:lnTo>
                  <a:pt x="59228" y="107918"/>
                </a:lnTo>
                <a:lnTo>
                  <a:pt x="63298" y="104280"/>
                </a:lnTo>
                <a:lnTo>
                  <a:pt x="66964" y="99949"/>
                </a:lnTo>
                <a:lnTo>
                  <a:pt x="70360" y="95157"/>
                </a:lnTo>
                <a:lnTo>
                  <a:pt x="73577" y="91010"/>
                </a:lnTo>
                <a:lnTo>
                  <a:pt x="76674" y="87293"/>
                </a:lnTo>
                <a:lnTo>
                  <a:pt x="79690" y="83862"/>
                </a:lnTo>
                <a:lnTo>
                  <a:pt x="81702" y="79670"/>
                </a:lnTo>
                <a:lnTo>
                  <a:pt x="83043" y="74970"/>
                </a:lnTo>
                <a:lnTo>
                  <a:pt x="83937" y="69932"/>
                </a:lnTo>
                <a:lnTo>
                  <a:pt x="85486" y="64668"/>
                </a:lnTo>
                <a:lnTo>
                  <a:pt x="87471" y="59254"/>
                </a:lnTo>
                <a:lnTo>
                  <a:pt x="89746" y="53739"/>
                </a:lnTo>
                <a:lnTo>
                  <a:pt x="92216" y="48158"/>
                </a:lnTo>
                <a:lnTo>
                  <a:pt x="97499" y="36877"/>
                </a:lnTo>
                <a:lnTo>
                  <a:pt x="99290" y="32154"/>
                </a:lnTo>
                <a:lnTo>
                  <a:pt x="100483" y="28053"/>
                </a:lnTo>
                <a:lnTo>
                  <a:pt x="101279" y="24366"/>
                </a:lnTo>
                <a:lnTo>
                  <a:pt x="101809" y="20956"/>
                </a:lnTo>
                <a:lnTo>
                  <a:pt x="102163" y="17730"/>
                </a:lnTo>
                <a:lnTo>
                  <a:pt x="102398" y="14627"/>
                </a:lnTo>
                <a:lnTo>
                  <a:pt x="96841" y="11606"/>
                </a:lnTo>
                <a:lnTo>
                  <a:pt x="87420" y="8639"/>
                </a:lnTo>
                <a:lnTo>
                  <a:pt x="52059" y="0"/>
                </a:lnTo>
                <a:lnTo>
                  <a:pt x="78925" y="4444"/>
                </a:lnTo>
                <a:lnTo>
                  <a:pt x="86907" y="6722"/>
                </a:lnTo>
                <a:lnTo>
                  <a:pt x="92228" y="9193"/>
                </a:lnTo>
                <a:lnTo>
                  <a:pt x="95775" y="11793"/>
                </a:lnTo>
                <a:lnTo>
                  <a:pt x="98140" y="14479"/>
                </a:lnTo>
                <a:lnTo>
                  <a:pt x="99717" y="17222"/>
                </a:lnTo>
                <a:lnTo>
                  <a:pt x="100767" y="20003"/>
                </a:lnTo>
                <a:lnTo>
                  <a:pt x="102421" y="23762"/>
                </a:lnTo>
                <a:lnTo>
                  <a:pt x="106799" y="33019"/>
                </a:lnTo>
                <a:lnTo>
                  <a:pt x="108346" y="38155"/>
                </a:lnTo>
                <a:lnTo>
                  <a:pt x="109378" y="43483"/>
                </a:lnTo>
                <a:lnTo>
                  <a:pt x="110067" y="48941"/>
                </a:lnTo>
                <a:lnTo>
                  <a:pt x="110525" y="53532"/>
                </a:lnTo>
                <a:lnTo>
                  <a:pt x="110831" y="57545"/>
                </a:lnTo>
                <a:lnTo>
                  <a:pt x="111035" y="61173"/>
                </a:lnTo>
                <a:lnTo>
                  <a:pt x="112123" y="64543"/>
                </a:lnTo>
                <a:lnTo>
                  <a:pt x="113801" y="67743"/>
                </a:lnTo>
                <a:lnTo>
                  <a:pt x="115873" y="70829"/>
                </a:lnTo>
                <a:lnTo>
                  <a:pt x="118206" y="74791"/>
                </a:lnTo>
                <a:lnTo>
                  <a:pt x="120714" y="79338"/>
                </a:lnTo>
                <a:lnTo>
                  <a:pt x="123339" y="84274"/>
                </a:lnTo>
                <a:lnTo>
                  <a:pt x="126993" y="88517"/>
                </a:lnTo>
                <a:lnTo>
                  <a:pt x="131335" y="92298"/>
                </a:lnTo>
                <a:lnTo>
                  <a:pt x="136134" y="95771"/>
                </a:lnTo>
                <a:lnTo>
                  <a:pt x="140286" y="99039"/>
                </a:lnTo>
                <a:lnTo>
                  <a:pt x="144006" y="102171"/>
                </a:lnTo>
                <a:lnTo>
                  <a:pt x="147439" y="105211"/>
                </a:lnTo>
                <a:lnTo>
                  <a:pt x="153794" y="111128"/>
                </a:lnTo>
                <a:lnTo>
                  <a:pt x="156822" y="114040"/>
                </a:lnTo>
                <a:lnTo>
                  <a:pt x="159793" y="115981"/>
                </a:lnTo>
                <a:lnTo>
                  <a:pt x="162726" y="117275"/>
                </a:lnTo>
                <a:lnTo>
                  <a:pt x="171450" y="11986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21"/>
          <p:cNvSpPr/>
          <p:nvPr/>
        </p:nvSpPr>
        <p:spPr>
          <a:xfrm>
            <a:off x="4908090" y="3365205"/>
            <a:ext cx="477929" cy="209527"/>
          </a:xfrm>
          <a:custGeom>
            <a:avLst/>
            <a:gdLst/>
            <a:ahLst/>
            <a:cxnLst/>
            <a:rect l="0" t="0" r="0" b="0"/>
            <a:pathLst>
              <a:path w="477929" h="209527">
                <a:moveTo>
                  <a:pt x="41100" y="20932"/>
                </a:moveTo>
                <a:lnTo>
                  <a:pt x="41100" y="12712"/>
                </a:lnTo>
                <a:lnTo>
                  <a:pt x="36549" y="12464"/>
                </a:lnTo>
                <a:lnTo>
                  <a:pt x="35208" y="13382"/>
                </a:lnTo>
                <a:lnTo>
                  <a:pt x="34314" y="14946"/>
                </a:lnTo>
                <a:lnTo>
                  <a:pt x="33718" y="16942"/>
                </a:lnTo>
                <a:lnTo>
                  <a:pt x="31416" y="19224"/>
                </a:lnTo>
                <a:lnTo>
                  <a:pt x="20027" y="26988"/>
                </a:lnTo>
                <a:lnTo>
                  <a:pt x="13319" y="32513"/>
                </a:lnTo>
                <a:lnTo>
                  <a:pt x="7163" y="38145"/>
                </a:lnTo>
                <a:lnTo>
                  <a:pt x="4188" y="40980"/>
                </a:lnTo>
                <a:lnTo>
                  <a:pt x="2204" y="43822"/>
                </a:lnTo>
                <a:lnTo>
                  <a:pt x="0" y="49521"/>
                </a:lnTo>
                <a:lnTo>
                  <a:pt x="7985" y="52373"/>
                </a:lnTo>
                <a:lnTo>
                  <a:pt x="21880" y="55228"/>
                </a:lnTo>
                <a:lnTo>
                  <a:pt x="39717" y="58084"/>
                </a:lnTo>
                <a:lnTo>
                  <a:pt x="51608" y="60940"/>
                </a:lnTo>
                <a:lnTo>
                  <a:pt x="59535" y="63796"/>
                </a:lnTo>
                <a:lnTo>
                  <a:pt x="64820" y="66654"/>
                </a:lnTo>
                <a:lnTo>
                  <a:pt x="67390" y="69510"/>
                </a:lnTo>
                <a:lnTo>
                  <a:pt x="68152" y="72368"/>
                </a:lnTo>
                <a:lnTo>
                  <a:pt x="67707" y="75225"/>
                </a:lnTo>
                <a:lnTo>
                  <a:pt x="68363" y="78082"/>
                </a:lnTo>
                <a:lnTo>
                  <a:pt x="71632" y="83797"/>
                </a:lnTo>
                <a:lnTo>
                  <a:pt x="73719" y="89512"/>
                </a:lnTo>
                <a:lnTo>
                  <a:pt x="74276" y="92370"/>
                </a:lnTo>
                <a:lnTo>
                  <a:pt x="75600" y="94275"/>
                </a:lnTo>
                <a:lnTo>
                  <a:pt x="77435" y="95545"/>
                </a:lnTo>
                <a:lnTo>
                  <a:pt x="87108" y="99872"/>
                </a:lnTo>
                <a:lnTo>
                  <a:pt x="95837" y="104594"/>
                </a:lnTo>
                <a:lnTo>
                  <a:pt x="102893" y="109868"/>
                </a:lnTo>
                <a:lnTo>
                  <a:pt x="114283" y="115387"/>
                </a:lnTo>
                <a:lnTo>
                  <a:pt x="126966" y="121014"/>
                </a:lnTo>
                <a:lnTo>
                  <a:pt x="135777" y="126691"/>
                </a:lnTo>
                <a:lnTo>
                  <a:pt x="147949" y="132388"/>
                </a:lnTo>
                <a:lnTo>
                  <a:pt x="160978" y="138096"/>
                </a:lnTo>
                <a:lnTo>
                  <a:pt x="169944" y="143807"/>
                </a:lnTo>
                <a:lnTo>
                  <a:pt x="177104" y="149521"/>
                </a:lnTo>
                <a:lnTo>
                  <a:pt x="183461" y="155235"/>
                </a:lnTo>
                <a:lnTo>
                  <a:pt x="189461" y="160950"/>
                </a:lnTo>
                <a:lnTo>
                  <a:pt x="191443" y="164760"/>
                </a:lnTo>
                <a:lnTo>
                  <a:pt x="192763" y="169205"/>
                </a:lnTo>
                <a:lnTo>
                  <a:pt x="193644" y="174073"/>
                </a:lnTo>
                <a:lnTo>
                  <a:pt x="194231" y="178271"/>
                </a:lnTo>
                <a:lnTo>
                  <a:pt x="194622" y="182022"/>
                </a:lnTo>
                <a:lnTo>
                  <a:pt x="194883" y="185475"/>
                </a:lnTo>
                <a:lnTo>
                  <a:pt x="194104" y="188730"/>
                </a:lnTo>
                <a:lnTo>
                  <a:pt x="190699" y="194886"/>
                </a:lnTo>
                <a:lnTo>
                  <a:pt x="188458" y="196909"/>
                </a:lnTo>
                <a:lnTo>
                  <a:pt x="186011" y="198258"/>
                </a:lnTo>
                <a:lnTo>
                  <a:pt x="183427" y="199157"/>
                </a:lnTo>
                <a:lnTo>
                  <a:pt x="178016" y="202696"/>
                </a:lnTo>
                <a:lnTo>
                  <a:pt x="175240" y="204973"/>
                </a:lnTo>
                <a:lnTo>
                  <a:pt x="172437" y="206491"/>
                </a:lnTo>
                <a:lnTo>
                  <a:pt x="166782" y="208178"/>
                </a:lnTo>
                <a:lnTo>
                  <a:pt x="152536" y="209350"/>
                </a:lnTo>
                <a:lnTo>
                  <a:pt x="138254" y="209504"/>
                </a:lnTo>
                <a:lnTo>
                  <a:pt x="119945" y="209526"/>
                </a:lnTo>
                <a:lnTo>
                  <a:pt x="116465" y="206987"/>
                </a:lnTo>
                <a:lnTo>
                  <a:pt x="110076" y="201307"/>
                </a:lnTo>
                <a:lnTo>
                  <a:pt x="114348" y="196508"/>
                </a:lnTo>
                <a:lnTo>
                  <a:pt x="116602" y="195133"/>
                </a:lnTo>
                <a:lnTo>
                  <a:pt x="124325" y="192245"/>
                </a:lnTo>
                <a:lnTo>
                  <a:pt x="132645" y="185780"/>
                </a:lnTo>
                <a:lnTo>
                  <a:pt x="138301" y="180558"/>
                </a:lnTo>
                <a:lnTo>
                  <a:pt x="146531" y="175062"/>
                </a:lnTo>
                <a:lnTo>
                  <a:pt x="156538" y="169444"/>
                </a:lnTo>
                <a:lnTo>
                  <a:pt x="172882" y="160927"/>
                </a:lnTo>
                <a:lnTo>
                  <a:pt x="184125" y="155224"/>
                </a:lnTo>
                <a:lnTo>
                  <a:pt x="189790" y="151418"/>
                </a:lnTo>
                <a:lnTo>
                  <a:pt x="195472" y="146975"/>
                </a:lnTo>
                <a:lnTo>
                  <a:pt x="201164" y="142108"/>
                </a:lnTo>
                <a:lnTo>
                  <a:pt x="206864" y="137911"/>
                </a:lnTo>
                <a:lnTo>
                  <a:pt x="212569" y="134161"/>
                </a:lnTo>
                <a:lnTo>
                  <a:pt x="218278" y="130708"/>
                </a:lnTo>
                <a:lnTo>
                  <a:pt x="232240" y="124331"/>
                </a:lnTo>
                <a:lnTo>
                  <a:pt x="239964" y="121298"/>
                </a:lnTo>
                <a:lnTo>
                  <a:pt x="247018" y="117370"/>
                </a:lnTo>
                <a:lnTo>
                  <a:pt x="253626" y="112847"/>
                </a:lnTo>
                <a:lnTo>
                  <a:pt x="259937" y="107926"/>
                </a:lnTo>
                <a:lnTo>
                  <a:pt x="266049" y="102741"/>
                </a:lnTo>
                <a:lnTo>
                  <a:pt x="272028" y="97378"/>
                </a:lnTo>
                <a:lnTo>
                  <a:pt x="277920" y="91899"/>
                </a:lnTo>
                <a:lnTo>
                  <a:pt x="283752" y="87293"/>
                </a:lnTo>
                <a:lnTo>
                  <a:pt x="289546" y="83270"/>
                </a:lnTo>
                <a:lnTo>
                  <a:pt x="295312" y="79636"/>
                </a:lnTo>
                <a:lnTo>
                  <a:pt x="285822" y="75308"/>
                </a:lnTo>
                <a:lnTo>
                  <a:pt x="266161" y="70518"/>
                </a:lnTo>
                <a:lnTo>
                  <a:pt x="239718" y="65419"/>
                </a:lnTo>
                <a:lnTo>
                  <a:pt x="223042" y="61068"/>
                </a:lnTo>
                <a:lnTo>
                  <a:pt x="212877" y="57214"/>
                </a:lnTo>
                <a:lnTo>
                  <a:pt x="207053" y="53693"/>
                </a:lnTo>
                <a:lnTo>
                  <a:pt x="203170" y="49440"/>
                </a:lnTo>
                <a:lnTo>
                  <a:pt x="200582" y="44700"/>
                </a:lnTo>
                <a:lnTo>
                  <a:pt x="198856" y="39635"/>
                </a:lnTo>
                <a:lnTo>
                  <a:pt x="198658" y="35306"/>
                </a:lnTo>
                <a:lnTo>
                  <a:pt x="199478" y="31467"/>
                </a:lnTo>
                <a:lnTo>
                  <a:pt x="200978" y="27955"/>
                </a:lnTo>
                <a:lnTo>
                  <a:pt x="202644" y="21514"/>
                </a:lnTo>
                <a:lnTo>
                  <a:pt x="203089" y="18462"/>
                </a:lnTo>
                <a:lnTo>
                  <a:pt x="202432" y="15476"/>
                </a:lnTo>
                <a:lnTo>
                  <a:pt x="199163" y="9617"/>
                </a:lnTo>
                <a:lnTo>
                  <a:pt x="197075" y="3838"/>
                </a:lnTo>
                <a:lnTo>
                  <a:pt x="196518" y="964"/>
                </a:lnTo>
                <a:lnTo>
                  <a:pt x="195195" y="0"/>
                </a:lnTo>
                <a:lnTo>
                  <a:pt x="193360" y="310"/>
                </a:lnTo>
                <a:lnTo>
                  <a:pt x="191184" y="1469"/>
                </a:lnTo>
                <a:lnTo>
                  <a:pt x="186226" y="2757"/>
                </a:lnTo>
                <a:lnTo>
                  <a:pt x="183571" y="3100"/>
                </a:lnTo>
                <a:lnTo>
                  <a:pt x="170732" y="8135"/>
                </a:lnTo>
                <a:lnTo>
                  <a:pt x="162849" y="13022"/>
                </a:lnTo>
                <a:lnTo>
                  <a:pt x="155218" y="19321"/>
                </a:lnTo>
                <a:lnTo>
                  <a:pt x="150516" y="23668"/>
                </a:lnTo>
                <a:lnTo>
                  <a:pt x="145476" y="28471"/>
                </a:lnTo>
                <a:lnTo>
                  <a:pt x="141164" y="33578"/>
                </a:lnTo>
                <a:lnTo>
                  <a:pt x="137336" y="38888"/>
                </a:lnTo>
                <a:lnTo>
                  <a:pt x="133832" y="44333"/>
                </a:lnTo>
                <a:lnTo>
                  <a:pt x="142927" y="49867"/>
                </a:lnTo>
                <a:lnTo>
                  <a:pt x="160419" y="55462"/>
                </a:lnTo>
                <a:lnTo>
                  <a:pt x="183511" y="61097"/>
                </a:lnTo>
                <a:lnTo>
                  <a:pt x="197953" y="66759"/>
                </a:lnTo>
                <a:lnTo>
                  <a:pt x="206629" y="72438"/>
                </a:lnTo>
                <a:lnTo>
                  <a:pt x="211460" y="78130"/>
                </a:lnTo>
                <a:lnTo>
                  <a:pt x="213728" y="83829"/>
                </a:lnTo>
                <a:lnTo>
                  <a:pt x="214288" y="89533"/>
                </a:lnTo>
                <a:lnTo>
                  <a:pt x="213708" y="95241"/>
                </a:lnTo>
                <a:lnTo>
                  <a:pt x="213322" y="100952"/>
                </a:lnTo>
                <a:lnTo>
                  <a:pt x="213064" y="106663"/>
                </a:lnTo>
                <a:lnTo>
                  <a:pt x="212893" y="112376"/>
                </a:lnTo>
                <a:lnTo>
                  <a:pt x="211826" y="118090"/>
                </a:lnTo>
                <a:lnTo>
                  <a:pt x="210162" y="123804"/>
                </a:lnTo>
                <a:lnTo>
                  <a:pt x="208101" y="129518"/>
                </a:lnTo>
                <a:lnTo>
                  <a:pt x="207678" y="134281"/>
                </a:lnTo>
                <a:lnTo>
                  <a:pt x="208350" y="138408"/>
                </a:lnTo>
                <a:lnTo>
                  <a:pt x="209750" y="142112"/>
                </a:lnTo>
                <a:lnTo>
                  <a:pt x="211635" y="146486"/>
                </a:lnTo>
                <a:lnTo>
                  <a:pt x="216271" y="156426"/>
                </a:lnTo>
                <a:lnTo>
                  <a:pt x="218840" y="160792"/>
                </a:lnTo>
                <a:lnTo>
                  <a:pt x="221506" y="164654"/>
                </a:lnTo>
                <a:lnTo>
                  <a:pt x="224236" y="168182"/>
                </a:lnTo>
                <a:lnTo>
                  <a:pt x="229809" y="174641"/>
                </a:lnTo>
                <a:lnTo>
                  <a:pt x="232628" y="177698"/>
                </a:lnTo>
                <a:lnTo>
                  <a:pt x="243381" y="183633"/>
                </a:lnTo>
                <a:lnTo>
                  <a:pt x="256732" y="188494"/>
                </a:lnTo>
                <a:lnTo>
                  <a:pt x="269016" y="190654"/>
                </a:lnTo>
                <a:lnTo>
                  <a:pt x="280826" y="191614"/>
                </a:lnTo>
                <a:lnTo>
                  <a:pt x="293377" y="192041"/>
                </a:lnTo>
                <a:lnTo>
                  <a:pt x="347385" y="192362"/>
                </a:lnTo>
                <a:lnTo>
                  <a:pt x="361059" y="191421"/>
                </a:lnTo>
                <a:lnTo>
                  <a:pt x="368706" y="189836"/>
                </a:lnTo>
                <a:lnTo>
                  <a:pt x="376661" y="187827"/>
                </a:lnTo>
                <a:lnTo>
                  <a:pt x="384822" y="185536"/>
                </a:lnTo>
                <a:lnTo>
                  <a:pt x="401510" y="180449"/>
                </a:lnTo>
                <a:lnTo>
                  <a:pt x="415912" y="177553"/>
                </a:lnTo>
                <a:lnTo>
                  <a:pt x="422419" y="176782"/>
                </a:lnTo>
                <a:lnTo>
                  <a:pt x="432190" y="173384"/>
                </a:lnTo>
                <a:lnTo>
                  <a:pt x="436129" y="171144"/>
                </a:lnTo>
                <a:lnTo>
                  <a:pt x="445585" y="168656"/>
                </a:lnTo>
                <a:lnTo>
                  <a:pt x="459080" y="167254"/>
                </a:lnTo>
                <a:lnTo>
                  <a:pt x="462628" y="167058"/>
                </a:lnTo>
                <a:lnTo>
                  <a:pt x="464994" y="165974"/>
                </a:lnTo>
                <a:lnTo>
                  <a:pt x="466571" y="164299"/>
                </a:lnTo>
                <a:lnTo>
                  <a:pt x="469102" y="159318"/>
                </a:lnTo>
                <a:lnTo>
                  <a:pt x="470262" y="158910"/>
                </a:lnTo>
                <a:lnTo>
                  <a:pt x="474091" y="158455"/>
                </a:lnTo>
                <a:lnTo>
                  <a:pt x="475493" y="157382"/>
                </a:lnTo>
                <a:lnTo>
                  <a:pt x="476427" y="155714"/>
                </a:lnTo>
                <a:lnTo>
                  <a:pt x="477928" y="150743"/>
                </a:lnTo>
                <a:lnTo>
                  <a:pt x="475593" y="152603"/>
                </a:lnTo>
                <a:lnTo>
                  <a:pt x="469725" y="15809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22"/>
          <p:cNvSpPr/>
          <p:nvPr/>
        </p:nvSpPr>
        <p:spPr>
          <a:xfrm>
            <a:off x="1914534" y="2888932"/>
            <a:ext cx="212995" cy="248600"/>
          </a:xfrm>
          <a:custGeom>
            <a:avLst/>
            <a:gdLst/>
            <a:ahLst/>
            <a:cxnLst/>
            <a:rect l="0" t="0" r="0" b="0"/>
            <a:pathLst>
              <a:path w="212995" h="248600">
                <a:moveTo>
                  <a:pt x="77143" y="0"/>
                </a:moveTo>
                <a:lnTo>
                  <a:pt x="64124" y="0"/>
                </a:lnTo>
                <a:lnTo>
                  <a:pt x="61796" y="953"/>
                </a:lnTo>
                <a:lnTo>
                  <a:pt x="56670" y="4551"/>
                </a:lnTo>
                <a:lnTo>
                  <a:pt x="51216" y="6785"/>
                </a:lnTo>
                <a:lnTo>
                  <a:pt x="44505" y="8220"/>
                </a:lnTo>
                <a:lnTo>
                  <a:pt x="38792" y="13019"/>
                </a:lnTo>
                <a:lnTo>
                  <a:pt x="36335" y="14394"/>
                </a:lnTo>
                <a:lnTo>
                  <a:pt x="31066" y="15923"/>
                </a:lnTo>
                <a:lnTo>
                  <a:pt x="29280" y="17283"/>
                </a:lnTo>
                <a:lnTo>
                  <a:pt x="28089" y="19142"/>
                </a:lnTo>
                <a:lnTo>
                  <a:pt x="27296" y="21334"/>
                </a:lnTo>
                <a:lnTo>
                  <a:pt x="23874" y="26309"/>
                </a:lnTo>
                <a:lnTo>
                  <a:pt x="19178" y="31695"/>
                </a:lnTo>
                <a:lnTo>
                  <a:pt x="13916" y="37265"/>
                </a:lnTo>
                <a:lnTo>
                  <a:pt x="13084" y="40083"/>
                </a:lnTo>
                <a:lnTo>
                  <a:pt x="13482" y="42915"/>
                </a:lnTo>
                <a:lnTo>
                  <a:pt x="14700" y="45755"/>
                </a:lnTo>
                <a:lnTo>
                  <a:pt x="14559" y="49553"/>
                </a:lnTo>
                <a:lnTo>
                  <a:pt x="13513" y="53990"/>
                </a:lnTo>
                <a:lnTo>
                  <a:pt x="11863" y="58854"/>
                </a:lnTo>
                <a:lnTo>
                  <a:pt x="10763" y="64001"/>
                </a:lnTo>
                <a:lnTo>
                  <a:pt x="10030" y="69337"/>
                </a:lnTo>
                <a:lnTo>
                  <a:pt x="9541" y="74800"/>
                </a:lnTo>
                <a:lnTo>
                  <a:pt x="8262" y="80347"/>
                </a:lnTo>
                <a:lnTo>
                  <a:pt x="6458" y="85949"/>
                </a:lnTo>
                <a:lnTo>
                  <a:pt x="4302" y="91590"/>
                </a:lnTo>
                <a:lnTo>
                  <a:pt x="2865" y="96302"/>
                </a:lnTo>
                <a:lnTo>
                  <a:pt x="1907" y="100396"/>
                </a:lnTo>
                <a:lnTo>
                  <a:pt x="1268" y="104078"/>
                </a:lnTo>
                <a:lnTo>
                  <a:pt x="842" y="108438"/>
                </a:lnTo>
                <a:lnTo>
                  <a:pt x="558" y="113250"/>
                </a:lnTo>
                <a:lnTo>
                  <a:pt x="243" y="123676"/>
                </a:lnTo>
                <a:lnTo>
                  <a:pt x="13" y="157233"/>
                </a:lnTo>
                <a:lnTo>
                  <a:pt x="0" y="168624"/>
                </a:lnTo>
                <a:lnTo>
                  <a:pt x="950" y="174329"/>
                </a:lnTo>
                <a:lnTo>
                  <a:pt x="2535" y="180036"/>
                </a:lnTo>
                <a:lnTo>
                  <a:pt x="4544" y="185747"/>
                </a:lnTo>
                <a:lnTo>
                  <a:pt x="5884" y="190506"/>
                </a:lnTo>
                <a:lnTo>
                  <a:pt x="6777" y="194632"/>
                </a:lnTo>
                <a:lnTo>
                  <a:pt x="7372" y="198335"/>
                </a:lnTo>
                <a:lnTo>
                  <a:pt x="9674" y="201755"/>
                </a:lnTo>
                <a:lnTo>
                  <a:pt x="13114" y="204989"/>
                </a:lnTo>
                <a:lnTo>
                  <a:pt x="17312" y="208097"/>
                </a:lnTo>
                <a:lnTo>
                  <a:pt x="21063" y="211121"/>
                </a:lnTo>
                <a:lnTo>
                  <a:pt x="24516" y="214090"/>
                </a:lnTo>
                <a:lnTo>
                  <a:pt x="30893" y="219929"/>
                </a:lnTo>
                <a:lnTo>
                  <a:pt x="36903" y="225699"/>
                </a:lnTo>
                <a:lnTo>
                  <a:pt x="38886" y="228571"/>
                </a:lnTo>
                <a:lnTo>
                  <a:pt x="41090" y="234302"/>
                </a:lnTo>
                <a:lnTo>
                  <a:pt x="44609" y="240024"/>
                </a:lnTo>
                <a:lnTo>
                  <a:pt x="46881" y="242884"/>
                </a:lnTo>
                <a:lnTo>
                  <a:pt x="49349" y="244790"/>
                </a:lnTo>
                <a:lnTo>
                  <a:pt x="51946" y="246061"/>
                </a:lnTo>
                <a:lnTo>
                  <a:pt x="54630" y="246908"/>
                </a:lnTo>
                <a:lnTo>
                  <a:pt x="58324" y="247473"/>
                </a:lnTo>
                <a:lnTo>
                  <a:pt x="62692" y="247849"/>
                </a:lnTo>
                <a:lnTo>
                  <a:pt x="74288" y="248454"/>
                </a:lnTo>
                <a:lnTo>
                  <a:pt x="80848" y="248559"/>
                </a:lnTo>
                <a:lnTo>
                  <a:pt x="104601" y="248599"/>
                </a:lnTo>
                <a:lnTo>
                  <a:pt x="108783" y="247647"/>
                </a:lnTo>
                <a:lnTo>
                  <a:pt x="113476" y="246061"/>
                </a:lnTo>
                <a:lnTo>
                  <a:pt x="118510" y="244050"/>
                </a:lnTo>
                <a:lnTo>
                  <a:pt x="122819" y="241758"/>
                </a:lnTo>
                <a:lnTo>
                  <a:pt x="126644" y="239277"/>
                </a:lnTo>
                <a:lnTo>
                  <a:pt x="130146" y="236671"/>
                </a:lnTo>
                <a:lnTo>
                  <a:pt x="134386" y="233981"/>
                </a:lnTo>
                <a:lnTo>
                  <a:pt x="139117" y="231234"/>
                </a:lnTo>
                <a:lnTo>
                  <a:pt x="144177" y="228451"/>
                </a:lnTo>
                <a:lnTo>
                  <a:pt x="148502" y="225643"/>
                </a:lnTo>
                <a:lnTo>
                  <a:pt x="152338" y="222819"/>
                </a:lnTo>
                <a:lnTo>
                  <a:pt x="155848" y="219984"/>
                </a:lnTo>
                <a:lnTo>
                  <a:pt x="159141" y="216188"/>
                </a:lnTo>
                <a:lnTo>
                  <a:pt x="162288" y="211753"/>
                </a:lnTo>
                <a:lnTo>
                  <a:pt x="165339" y="206891"/>
                </a:lnTo>
                <a:lnTo>
                  <a:pt x="168325" y="202698"/>
                </a:lnTo>
                <a:lnTo>
                  <a:pt x="174183" y="195498"/>
                </a:lnTo>
                <a:lnTo>
                  <a:pt x="177079" y="191292"/>
                </a:lnTo>
                <a:lnTo>
                  <a:pt x="179962" y="186583"/>
                </a:lnTo>
                <a:lnTo>
                  <a:pt x="182837" y="181539"/>
                </a:lnTo>
                <a:lnTo>
                  <a:pt x="185705" y="177223"/>
                </a:lnTo>
                <a:lnTo>
                  <a:pt x="191433" y="169889"/>
                </a:lnTo>
                <a:lnTo>
                  <a:pt x="194614" y="163454"/>
                </a:lnTo>
                <a:lnTo>
                  <a:pt x="196979" y="156466"/>
                </a:lnTo>
                <a:lnTo>
                  <a:pt x="198944" y="151936"/>
                </a:lnTo>
                <a:lnTo>
                  <a:pt x="201206" y="147010"/>
                </a:lnTo>
                <a:lnTo>
                  <a:pt x="202714" y="142775"/>
                </a:lnTo>
                <a:lnTo>
                  <a:pt x="204390" y="135528"/>
                </a:lnTo>
                <a:lnTo>
                  <a:pt x="205789" y="131309"/>
                </a:lnTo>
                <a:lnTo>
                  <a:pt x="207675" y="126592"/>
                </a:lnTo>
                <a:lnTo>
                  <a:pt x="209884" y="121542"/>
                </a:lnTo>
                <a:lnTo>
                  <a:pt x="211357" y="117223"/>
                </a:lnTo>
                <a:lnTo>
                  <a:pt x="212994" y="109884"/>
                </a:lnTo>
                <a:lnTo>
                  <a:pt x="212478" y="106594"/>
                </a:lnTo>
                <a:lnTo>
                  <a:pt x="209364" y="100398"/>
                </a:lnTo>
                <a:lnTo>
                  <a:pt x="204805" y="94469"/>
                </a:lnTo>
                <a:lnTo>
                  <a:pt x="199604" y="88659"/>
                </a:lnTo>
                <a:lnTo>
                  <a:pt x="194118" y="82901"/>
                </a:lnTo>
                <a:lnTo>
                  <a:pt x="177139" y="65726"/>
                </a:lnTo>
                <a:lnTo>
                  <a:pt x="173335" y="62867"/>
                </a:lnTo>
                <a:lnTo>
                  <a:pt x="168893" y="60009"/>
                </a:lnTo>
                <a:lnTo>
                  <a:pt x="164027" y="57151"/>
                </a:lnTo>
                <a:lnTo>
                  <a:pt x="159831" y="54293"/>
                </a:lnTo>
                <a:lnTo>
                  <a:pt x="156081" y="51436"/>
                </a:lnTo>
                <a:lnTo>
                  <a:pt x="152628" y="48578"/>
                </a:lnTo>
                <a:lnTo>
                  <a:pt x="148421" y="46673"/>
                </a:lnTo>
                <a:lnTo>
                  <a:pt x="143712" y="45403"/>
                </a:lnTo>
                <a:lnTo>
                  <a:pt x="138667" y="44556"/>
                </a:lnTo>
                <a:lnTo>
                  <a:pt x="134352" y="43039"/>
                </a:lnTo>
                <a:lnTo>
                  <a:pt x="130522" y="41075"/>
                </a:lnTo>
                <a:lnTo>
                  <a:pt x="122083" y="35630"/>
                </a:lnTo>
                <a:lnTo>
                  <a:pt x="115849" y="34886"/>
                </a:lnTo>
                <a:lnTo>
                  <a:pt x="107681" y="34555"/>
                </a:lnTo>
                <a:lnTo>
                  <a:pt x="97727" y="34369"/>
                </a:lnTo>
                <a:lnTo>
                  <a:pt x="91689" y="34325"/>
                </a:lnTo>
                <a:lnTo>
                  <a:pt x="88745" y="35266"/>
                </a:lnTo>
                <a:lnTo>
                  <a:pt x="82934" y="38851"/>
                </a:lnTo>
                <a:lnTo>
                  <a:pt x="77177" y="41080"/>
                </a:lnTo>
                <a:lnTo>
                  <a:pt x="68570" y="4286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23"/>
          <p:cNvSpPr/>
          <p:nvPr/>
        </p:nvSpPr>
        <p:spPr>
          <a:xfrm>
            <a:off x="1905953" y="3000375"/>
            <a:ext cx="248204" cy="25718"/>
          </a:xfrm>
          <a:custGeom>
            <a:avLst/>
            <a:gdLst/>
            <a:ahLst/>
            <a:cxnLst/>
            <a:rect l="0" t="0" r="0" b="0"/>
            <a:pathLst>
              <a:path w="248204" h="25718">
                <a:moveTo>
                  <a:pt x="17144" y="0"/>
                </a:moveTo>
                <a:lnTo>
                  <a:pt x="31" y="0"/>
                </a:lnTo>
                <a:lnTo>
                  <a:pt x="0" y="8219"/>
                </a:lnTo>
                <a:lnTo>
                  <a:pt x="952" y="9289"/>
                </a:lnTo>
                <a:lnTo>
                  <a:pt x="7380" y="15922"/>
                </a:lnTo>
                <a:lnTo>
                  <a:pt x="8730" y="16330"/>
                </a:lnTo>
                <a:lnTo>
                  <a:pt x="15180" y="16903"/>
                </a:lnTo>
                <a:lnTo>
                  <a:pt x="20399" y="17037"/>
                </a:lnTo>
                <a:lnTo>
                  <a:pt x="168592" y="17145"/>
                </a:lnTo>
                <a:lnTo>
                  <a:pt x="174307" y="18097"/>
                </a:lnTo>
                <a:lnTo>
                  <a:pt x="180022" y="19685"/>
                </a:lnTo>
                <a:lnTo>
                  <a:pt x="185737" y="21695"/>
                </a:lnTo>
                <a:lnTo>
                  <a:pt x="191452" y="23036"/>
                </a:lnTo>
                <a:lnTo>
                  <a:pt x="197167" y="23930"/>
                </a:lnTo>
                <a:lnTo>
                  <a:pt x="202882" y="24525"/>
                </a:lnTo>
                <a:lnTo>
                  <a:pt x="207644" y="24923"/>
                </a:lnTo>
                <a:lnTo>
                  <a:pt x="211772" y="25187"/>
                </a:lnTo>
                <a:lnTo>
                  <a:pt x="218898" y="25482"/>
                </a:lnTo>
                <a:lnTo>
                  <a:pt x="228264" y="25647"/>
                </a:lnTo>
                <a:lnTo>
                  <a:pt x="248203" y="25717"/>
                </a:lnTo>
                <a:lnTo>
                  <a:pt x="222884" y="2571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24"/>
          <p:cNvSpPr/>
          <p:nvPr/>
        </p:nvSpPr>
        <p:spPr>
          <a:xfrm>
            <a:off x="930412" y="3849485"/>
            <a:ext cx="289741" cy="229555"/>
          </a:xfrm>
          <a:custGeom>
            <a:avLst/>
            <a:gdLst/>
            <a:ahLst/>
            <a:cxnLst/>
            <a:rect l="0" t="0" r="0" b="0"/>
            <a:pathLst>
              <a:path w="289741" h="229555">
                <a:moveTo>
                  <a:pt x="195442" y="51002"/>
                </a:moveTo>
                <a:lnTo>
                  <a:pt x="190892" y="51002"/>
                </a:lnTo>
                <a:lnTo>
                  <a:pt x="189551" y="50050"/>
                </a:lnTo>
                <a:lnTo>
                  <a:pt x="188657" y="48462"/>
                </a:lnTo>
                <a:lnTo>
                  <a:pt x="188061" y="46452"/>
                </a:lnTo>
                <a:lnTo>
                  <a:pt x="186712" y="45110"/>
                </a:lnTo>
                <a:lnTo>
                  <a:pt x="184860" y="44217"/>
                </a:lnTo>
                <a:lnTo>
                  <a:pt x="180261" y="43224"/>
                </a:lnTo>
                <a:lnTo>
                  <a:pt x="175043" y="42782"/>
                </a:lnTo>
                <a:lnTo>
                  <a:pt x="173270" y="41713"/>
                </a:lnTo>
                <a:lnTo>
                  <a:pt x="172088" y="40046"/>
                </a:lnTo>
                <a:lnTo>
                  <a:pt x="171301" y="37983"/>
                </a:lnTo>
                <a:lnTo>
                  <a:pt x="167885" y="33151"/>
                </a:lnTo>
                <a:lnTo>
                  <a:pt x="165641" y="30529"/>
                </a:lnTo>
                <a:lnTo>
                  <a:pt x="163192" y="28781"/>
                </a:lnTo>
                <a:lnTo>
                  <a:pt x="154166" y="25745"/>
                </a:lnTo>
                <a:lnTo>
                  <a:pt x="148499" y="20870"/>
                </a:lnTo>
                <a:lnTo>
                  <a:pt x="140788" y="13393"/>
                </a:lnTo>
                <a:lnTo>
                  <a:pt x="138051" y="11642"/>
                </a:lnTo>
                <a:lnTo>
                  <a:pt x="129355" y="8832"/>
                </a:lnTo>
                <a:lnTo>
                  <a:pt x="128524" y="8601"/>
                </a:lnTo>
                <a:lnTo>
                  <a:pt x="122521" y="8345"/>
                </a:lnTo>
                <a:lnTo>
                  <a:pt x="98976" y="8158"/>
                </a:lnTo>
                <a:lnTo>
                  <a:pt x="93984" y="8152"/>
                </a:lnTo>
                <a:lnTo>
                  <a:pt x="89704" y="9100"/>
                </a:lnTo>
                <a:lnTo>
                  <a:pt x="82407" y="12694"/>
                </a:lnTo>
                <a:lnTo>
                  <a:pt x="78176" y="15939"/>
                </a:lnTo>
                <a:lnTo>
                  <a:pt x="73450" y="20006"/>
                </a:lnTo>
                <a:lnTo>
                  <a:pt x="64071" y="28654"/>
                </a:lnTo>
                <a:lnTo>
                  <a:pt x="56728" y="35672"/>
                </a:lnTo>
                <a:lnTo>
                  <a:pt x="53436" y="39830"/>
                </a:lnTo>
                <a:lnTo>
                  <a:pt x="50289" y="44506"/>
                </a:lnTo>
                <a:lnTo>
                  <a:pt x="47238" y="49529"/>
                </a:lnTo>
                <a:lnTo>
                  <a:pt x="43300" y="54783"/>
                </a:lnTo>
                <a:lnTo>
                  <a:pt x="38769" y="60190"/>
                </a:lnTo>
                <a:lnTo>
                  <a:pt x="33843" y="65700"/>
                </a:lnTo>
                <a:lnTo>
                  <a:pt x="29607" y="72231"/>
                </a:lnTo>
                <a:lnTo>
                  <a:pt x="25831" y="79442"/>
                </a:lnTo>
                <a:lnTo>
                  <a:pt x="22360" y="87107"/>
                </a:lnTo>
                <a:lnTo>
                  <a:pt x="19094" y="95075"/>
                </a:lnTo>
                <a:lnTo>
                  <a:pt x="15965" y="103244"/>
                </a:lnTo>
                <a:lnTo>
                  <a:pt x="12926" y="111547"/>
                </a:lnTo>
                <a:lnTo>
                  <a:pt x="9947" y="118988"/>
                </a:lnTo>
                <a:lnTo>
                  <a:pt x="7009" y="125854"/>
                </a:lnTo>
                <a:lnTo>
                  <a:pt x="4098" y="132336"/>
                </a:lnTo>
                <a:lnTo>
                  <a:pt x="2157" y="139514"/>
                </a:lnTo>
                <a:lnTo>
                  <a:pt x="863" y="147158"/>
                </a:lnTo>
                <a:lnTo>
                  <a:pt x="0" y="155111"/>
                </a:lnTo>
                <a:lnTo>
                  <a:pt x="378" y="163270"/>
                </a:lnTo>
                <a:lnTo>
                  <a:pt x="1582" y="171568"/>
                </a:lnTo>
                <a:lnTo>
                  <a:pt x="3337" y="179957"/>
                </a:lnTo>
                <a:lnTo>
                  <a:pt x="4507" y="186502"/>
                </a:lnTo>
                <a:lnTo>
                  <a:pt x="5287" y="191818"/>
                </a:lnTo>
                <a:lnTo>
                  <a:pt x="5807" y="196314"/>
                </a:lnTo>
                <a:lnTo>
                  <a:pt x="8059" y="201217"/>
                </a:lnTo>
                <a:lnTo>
                  <a:pt x="11465" y="206390"/>
                </a:lnTo>
                <a:lnTo>
                  <a:pt x="15641" y="211744"/>
                </a:lnTo>
                <a:lnTo>
                  <a:pt x="19377" y="215313"/>
                </a:lnTo>
                <a:lnTo>
                  <a:pt x="22821" y="217693"/>
                </a:lnTo>
                <a:lnTo>
                  <a:pt x="29187" y="221289"/>
                </a:lnTo>
                <a:lnTo>
                  <a:pt x="35191" y="226063"/>
                </a:lnTo>
                <a:lnTo>
                  <a:pt x="39078" y="227717"/>
                </a:lnTo>
                <a:lnTo>
                  <a:pt x="43575" y="228819"/>
                </a:lnTo>
                <a:lnTo>
                  <a:pt x="48477" y="229554"/>
                </a:lnTo>
                <a:lnTo>
                  <a:pt x="53651" y="229092"/>
                </a:lnTo>
                <a:lnTo>
                  <a:pt x="59005" y="227831"/>
                </a:lnTo>
                <a:lnTo>
                  <a:pt x="64479" y="226038"/>
                </a:lnTo>
                <a:lnTo>
                  <a:pt x="73101" y="224046"/>
                </a:lnTo>
                <a:lnTo>
                  <a:pt x="76734" y="223515"/>
                </a:lnTo>
                <a:lnTo>
                  <a:pt x="81061" y="221256"/>
                </a:lnTo>
                <a:lnTo>
                  <a:pt x="85851" y="217844"/>
                </a:lnTo>
                <a:lnTo>
                  <a:pt x="90949" y="213665"/>
                </a:lnTo>
                <a:lnTo>
                  <a:pt x="96253" y="209927"/>
                </a:lnTo>
                <a:lnTo>
                  <a:pt x="101693" y="206482"/>
                </a:lnTo>
                <a:lnTo>
                  <a:pt x="107226" y="203233"/>
                </a:lnTo>
                <a:lnTo>
                  <a:pt x="112819" y="198209"/>
                </a:lnTo>
                <a:lnTo>
                  <a:pt x="118453" y="192003"/>
                </a:lnTo>
                <a:lnTo>
                  <a:pt x="124113" y="185007"/>
                </a:lnTo>
                <a:lnTo>
                  <a:pt x="129792" y="178439"/>
                </a:lnTo>
                <a:lnTo>
                  <a:pt x="135483" y="172155"/>
                </a:lnTo>
                <a:lnTo>
                  <a:pt x="141182" y="166061"/>
                </a:lnTo>
                <a:lnTo>
                  <a:pt x="145934" y="160093"/>
                </a:lnTo>
                <a:lnTo>
                  <a:pt x="150054" y="154209"/>
                </a:lnTo>
                <a:lnTo>
                  <a:pt x="153754" y="148382"/>
                </a:lnTo>
                <a:lnTo>
                  <a:pt x="157172" y="141639"/>
                </a:lnTo>
                <a:lnTo>
                  <a:pt x="160404" y="134287"/>
                </a:lnTo>
                <a:lnTo>
                  <a:pt x="163511" y="126528"/>
                </a:lnTo>
                <a:lnTo>
                  <a:pt x="166535" y="119450"/>
                </a:lnTo>
                <a:lnTo>
                  <a:pt x="172435" y="106506"/>
                </a:lnTo>
                <a:lnTo>
                  <a:pt x="181111" y="88509"/>
                </a:lnTo>
                <a:lnTo>
                  <a:pt x="183983" y="81721"/>
                </a:lnTo>
                <a:lnTo>
                  <a:pt x="186851" y="74339"/>
                </a:lnTo>
                <a:lnTo>
                  <a:pt x="189715" y="66560"/>
                </a:lnTo>
                <a:lnTo>
                  <a:pt x="190671" y="59469"/>
                </a:lnTo>
                <a:lnTo>
                  <a:pt x="190357" y="52837"/>
                </a:lnTo>
                <a:lnTo>
                  <a:pt x="189194" y="46510"/>
                </a:lnTo>
                <a:lnTo>
                  <a:pt x="188420" y="41340"/>
                </a:lnTo>
                <a:lnTo>
                  <a:pt x="187903" y="36941"/>
                </a:lnTo>
                <a:lnTo>
                  <a:pt x="187559" y="33055"/>
                </a:lnTo>
                <a:lnTo>
                  <a:pt x="187329" y="28560"/>
                </a:lnTo>
                <a:lnTo>
                  <a:pt x="187074" y="18485"/>
                </a:lnTo>
                <a:lnTo>
                  <a:pt x="186054" y="15037"/>
                </a:lnTo>
                <a:lnTo>
                  <a:pt x="184421" y="12738"/>
                </a:lnTo>
                <a:lnTo>
                  <a:pt x="182380" y="11205"/>
                </a:lnTo>
                <a:lnTo>
                  <a:pt x="181019" y="9231"/>
                </a:lnTo>
                <a:lnTo>
                  <a:pt x="179507" y="4497"/>
                </a:lnTo>
                <a:lnTo>
                  <a:pt x="178151" y="2854"/>
                </a:lnTo>
                <a:lnTo>
                  <a:pt x="176295" y="1758"/>
                </a:lnTo>
                <a:lnTo>
                  <a:pt x="171693" y="541"/>
                </a:lnTo>
                <a:lnTo>
                  <a:pt x="166472" y="0"/>
                </a:lnTo>
                <a:lnTo>
                  <a:pt x="164699" y="808"/>
                </a:lnTo>
                <a:lnTo>
                  <a:pt x="163517" y="2300"/>
                </a:lnTo>
                <a:lnTo>
                  <a:pt x="162729" y="4246"/>
                </a:lnTo>
                <a:lnTo>
                  <a:pt x="159313" y="8949"/>
                </a:lnTo>
                <a:lnTo>
                  <a:pt x="157069" y="11537"/>
                </a:lnTo>
                <a:lnTo>
                  <a:pt x="155572" y="14214"/>
                </a:lnTo>
                <a:lnTo>
                  <a:pt x="153910" y="19729"/>
                </a:lnTo>
                <a:lnTo>
                  <a:pt x="153171" y="25356"/>
                </a:lnTo>
                <a:lnTo>
                  <a:pt x="152843" y="31984"/>
                </a:lnTo>
                <a:lnTo>
                  <a:pt x="152632" y="49221"/>
                </a:lnTo>
                <a:lnTo>
                  <a:pt x="152590" y="66631"/>
                </a:lnTo>
                <a:lnTo>
                  <a:pt x="153539" y="71899"/>
                </a:lnTo>
                <a:lnTo>
                  <a:pt x="155124" y="77316"/>
                </a:lnTo>
                <a:lnTo>
                  <a:pt x="157134" y="82832"/>
                </a:lnTo>
                <a:lnTo>
                  <a:pt x="159426" y="88415"/>
                </a:lnTo>
                <a:lnTo>
                  <a:pt x="161906" y="94041"/>
                </a:lnTo>
                <a:lnTo>
                  <a:pt x="167202" y="105373"/>
                </a:lnTo>
                <a:lnTo>
                  <a:pt x="189741" y="151018"/>
                </a:lnTo>
                <a:lnTo>
                  <a:pt x="192594" y="155779"/>
                </a:lnTo>
                <a:lnTo>
                  <a:pt x="195448" y="159906"/>
                </a:lnTo>
                <a:lnTo>
                  <a:pt x="201160" y="167031"/>
                </a:lnTo>
                <a:lnTo>
                  <a:pt x="206874" y="173373"/>
                </a:lnTo>
                <a:lnTo>
                  <a:pt x="212588" y="179367"/>
                </a:lnTo>
                <a:lnTo>
                  <a:pt x="219255" y="185205"/>
                </a:lnTo>
                <a:lnTo>
                  <a:pt x="223700" y="188096"/>
                </a:lnTo>
                <a:lnTo>
                  <a:pt x="228568" y="190976"/>
                </a:lnTo>
                <a:lnTo>
                  <a:pt x="236518" y="196715"/>
                </a:lnTo>
                <a:lnTo>
                  <a:pt x="239971" y="199579"/>
                </a:lnTo>
                <a:lnTo>
                  <a:pt x="246348" y="202761"/>
                </a:lnTo>
                <a:lnTo>
                  <a:pt x="249382" y="203610"/>
                </a:lnTo>
                <a:lnTo>
                  <a:pt x="255293" y="207093"/>
                </a:lnTo>
                <a:lnTo>
                  <a:pt x="258203" y="209355"/>
                </a:lnTo>
                <a:lnTo>
                  <a:pt x="261095" y="209911"/>
                </a:lnTo>
                <a:lnTo>
                  <a:pt x="263976" y="209328"/>
                </a:lnTo>
                <a:lnTo>
                  <a:pt x="266849" y="207988"/>
                </a:lnTo>
                <a:lnTo>
                  <a:pt x="275121" y="206499"/>
                </a:lnTo>
                <a:lnTo>
                  <a:pt x="289740" y="20530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25"/>
          <p:cNvSpPr/>
          <p:nvPr/>
        </p:nvSpPr>
        <p:spPr>
          <a:xfrm>
            <a:off x="1275556" y="3711906"/>
            <a:ext cx="227489" cy="291331"/>
          </a:xfrm>
          <a:custGeom>
            <a:avLst/>
            <a:gdLst/>
            <a:ahLst/>
            <a:cxnLst/>
            <a:rect l="0" t="0" r="0" b="0"/>
            <a:pathLst>
              <a:path w="227489" h="291331">
                <a:moveTo>
                  <a:pt x="98901" y="128573"/>
                </a:moveTo>
                <a:lnTo>
                  <a:pt x="98901" y="124023"/>
                </a:lnTo>
                <a:lnTo>
                  <a:pt x="97948" y="122682"/>
                </a:lnTo>
                <a:lnTo>
                  <a:pt x="96361" y="121789"/>
                </a:lnTo>
                <a:lnTo>
                  <a:pt x="90681" y="120106"/>
                </a:lnTo>
                <a:lnTo>
                  <a:pt x="85882" y="120032"/>
                </a:lnTo>
                <a:lnTo>
                  <a:pt x="78428" y="120010"/>
                </a:lnTo>
                <a:lnTo>
                  <a:pt x="75727" y="120960"/>
                </a:lnTo>
                <a:lnTo>
                  <a:pt x="70187" y="124555"/>
                </a:lnTo>
                <a:lnTo>
                  <a:pt x="66423" y="126847"/>
                </a:lnTo>
                <a:lnTo>
                  <a:pt x="62009" y="129328"/>
                </a:lnTo>
                <a:lnTo>
                  <a:pt x="57161" y="131934"/>
                </a:lnTo>
                <a:lnTo>
                  <a:pt x="52977" y="134623"/>
                </a:lnTo>
                <a:lnTo>
                  <a:pt x="49235" y="137369"/>
                </a:lnTo>
                <a:lnTo>
                  <a:pt x="45788" y="140153"/>
                </a:lnTo>
                <a:lnTo>
                  <a:pt x="39418" y="148325"/>
                </a:lnTo>
                <a:lnTo>
                  <a:pt x="36385" y="153171"/>
                </a:lnTo>
                <a:lnTo>
                  <a:pt x="33411" y="158307"/>
                </a:lnTo>
                <a:lnTo>
                  <a:pt x="27567" y="169093"/>
                </a:lnTo>
                <a:lnTo>
                  <a:pt x="13190" y="197221"/>
                </a:lnTo>
                <a:lnTo>
                  <a:pt x="10328" y="202914"/>
                </a:lnTo>
                <a:lnTo>
                  <a:pt x="7148" y="211779"/>
                </a:lnTo>
                <a:lnTo>
                  <a:pt x="4782" y="219846"/>
                </a:lnTo>
                <a:lnTo>
                  <a:pt x="2817" y="224664"/>
                </a:lnTo>
                <a:lnTo>
                  <a:pt x="555" y="229782"/>
                </a:lnTo>
                <a:lnTo>
                  <a:pt x="0" y="235098"/>
                </a:lnTo>
                <a:lnTo>
                  <a:pt x="582" y="240548"/>
                </a:lnTo>
                <a:lnTo>
                  <a:pt x="1922" y="246086"/>
                </a:lnTo>
                <a:lnTo>
                  <a:pt x="2816" y="251683"/>
                </a:lnTo>
                <a:lnTo>
                  <a:pt x="3412" y="257319"/>
                </a:lnTo>
                <a:lnTo>
                  <a:pt x="3809" y="262981"/>
                </a:lnTo>
                <a:lnTo>
                  <a:pt x="5026" y="267709"/>
                </a:lnTo>
                <a:lnTo>
                  <a:pt x="8919" y="275501"/>
                </a:lnTo>
                <a:lnTo>
                  <a:pt x="11915" y="280693"/>
                </a:lnTo>
                <a:lnTo>
                  <a:pt x="17353" y="286782"/>
                </a:lnTo>
                <a:lnTo>
                  <a:pt x="19771" y="288338"/>
                </a:lnTo>
                <a:lnTo>
                  <a:pt x="24997" y="290068"/>
                </a:lnTo>
                <a:lnTo>
                  <a:pt x="30495" y="290836"/>
                </a:lnTo>
                <a:lnTo>
                  <a:pt x="37066" y="291178"/>
                </a:lnTo>
                <a:lnTo>
                  <a:pt x="46336" y="291330"/>
                </a:lnTo>
                <a:lnTo>
                  <a:pt x="50523" y="290417"/>
                </a:lnTo>
                <a:lnTo>
                  <a:pt x="54266" y="288857"/>
                </a:lnTo>
                <a:lnTo>
                  <a:pt x="60966" y="284583"/>
                </a:lnTo>
                <a:lnTo>
                  <a:pt x="67118" y="279509"/>
                </a:lnTo>
                <a:lnTo>
                  <a:pt x="73028" y="271538"/>
                </a:lnTo>
                <a:lnTo>
                  <a:pt x="75937" y="266746"/>
                </a:lnTo>
                <a:lnTo>
                  <a:pt x="79782" y="261646"/>
                </a:lnTo>
                <a:lnTo>
                  <a:pt x="84250" y="256341"/>
                </a:lnTo>
                <a:lnTo>
                  <a:pt x="89134" y="250899"/>
                </a:lnTo>
                <a:lnTo>
                  <a:pt x="93342" y="244414"/>
                </a:lnTo>
                <a:lnTo>
                  <a:pt x="97100" y="237233"/>
                </a:lnTo>
                <a:lnTo>
                  <a:pt x="103816" y="222587"/>
                </a:lnTo>
                <a:lnTo>
                  <a:pt x="115888" y="197662"/>
                </a:lnTo>
                <a:lnTo>
                  <a:pt x="118798" y="191777"/>
                </a:lnTo>
                <a:lnTo>
                  <a:pt x="121691" y="184997"/>
                </a:lnTo>
                <a:lnTo>
                  <a:pt x="124572" y="177619"/>
                </a:lnTo>
                <a:lnTo>
                  <a:pt x="127445" y="169843"/>
                </a:lnTo>
                <a:lnTo>
                  <a:pt x="129360" y="162754"/>
                </a:lnTo>
                <a:lnTo>
                  <a:pt x="130637" y="156123"/>
                </a:lnTo>
                <a:lnTo>
                  <a:pt x="131488" y="149797"/>
                </a:lnTo>
                <a:lnTo>
                  <a:pt x="133008" y="142723"/>
                </a:lnTo>
                <a:lnTo>
                  <a:pt x="134974" y="135149"/>
                </a:lnTo>
                <a:lnTo>
                  <a:pt x="137237" y="127242"/>
                </a:lnTo>
                <a:lnTo>
                  <a:pt x="138746" y="119114"/>
                </a:lnTo>
                <a:lnTo>
                  <a:pt x="139752" y="110837"/>
                </a:lnTo>
                <a:lnTo>
                  <a:pt x="140422" y="102462"/>
                </a:lnTo>
                <a:lnTo>
                  <a:pt x="139917" y="94973"/>
                </a:lnTo>
                <a:lnTo>
                  <a:pt x="138627" y="88076"/>
                </a:lnTo>
                <a:lnTo>
                  <a:pt x="136815" y="81573"/>
                </a:lnTo>
                <a:lnTo>
                  <a:pt x="135607" y="75332"/>
                </a:lnTo>
                <a:lnTo>
                  <a:pt x="134802" y="69267"/>
                </a:lnTo>
                <a:lnTo>
                  <a:pt x="134265" y="63318"/>
                </a:lnTo>
                <a:lnTo>
                  <a:pt x="132954" y="57448"/>
                </a:lnTo>
                <a:lnTo>
                  <a:pt x="131128" y="51629"/>
                </a:lnTo>
                <a:lnTo>
                  <a:pt x="128958" y="45844"/>
                </a:lnTo>
                <a:lnTo>
                  <a:pt x="126559" y="40083"/>
                </a:lnTo>
                <a:lnTo>
                  <a:pt x="124007" y="34338"/>
                </a:lnTo>
                <a:lnTo>
                  <a:pt x="121353" y="28602"/>
                </a:lnTo>
                <a:lnTo>
                  <a:pt x="118405" y="19689"/>
                </a:lnTo>
                <a:lnTo>
                  <a:pt x="117618" y="15979"/>
                </a:lnTo>
                <a:lnTo>
                  <a:pt x="114205" y="9317"/>
                </a:lnTo>
                <a:lnTo>
                  <a:pt x="107867" y="532"/>
                </a:lnTo>
                <a:lnTo>
                  <a:pt x="101660" y="94"/>
                </a:lnTo>
                <a:lnTo>
                  <a:pt x="99264" y="0"/>
                </a:lnTo>
                <a:lnTo>
                  <a:pt x="103559" y="4541"/>
                </a:lnTo>
                <a:lnTo>
                  <a:pt x="104864" y="6833"/>
                </a:lnTo>
                <a:lnTo>
                  <a:pt x="106314" y="11919"/>
                </a:lnTo>
                <a:lnTo>
                  <a:pt x="106958" y="19895"/>
                </a:lnTo>
                <a:lnTo>
                  <a:pt x="107130" y="24689"/>
                </a:lnTo>
                <a:lnTo>
                  <a:pt x="108197" y="29790"/>
                </a:lnTo>
                <a:lnTo>
                  <a:pt x="109861" y="35095"/>
                </a:lnTo>
                <a:lnTo>
                  <a:pt x="111922" y="40537"/>
                </a:lnTo>
                <a:lnTo>
                  <a:pt x="113297" y="46070"/>
                </a:lnTo>
                <a:lnTo>
                  <a:pt x="114213" y="51664"/>
                </a:lnTo>
                <a:lnTo>
                  <a:pt x="114824" y="57298"/>
                </a:lnTo>
                <a:lnTo>
                  <a:pt x="116184" y="62959"/>
                </a:lnTo>
                <a:lnTo>
                  <a:pt x="118043" y="68638"/>
                </a:lnTo>
                <a:lnTo>
                  <a:pt x="120235" y="74329"/>
                </a:lnTo>
                <a:lnTo>
                  <a:pt x="122648" y="80028"/>
                </a:lnTo>
                <a:lnTo>
                  <a:pt x="127871" y="91440"/>
                </a:lnTo>
                <a:lnTo>
                  <a:pt x="136165" y="108575"/>
                </a:lnTo>
                <a:lnTo>
                  <a:pt x="138031" y="115241"/>
                </a:lnTo>
                <a:lnTo>
                  <a:pt x="139275" y="122543"/>
                </a:lnTo>
                <a:lnTo>
                  <a:pt x="140105" y="130268"/>
                </a:lnTo>
                <a:lnTo>
                  <a:pt x="141610" y="137323"/>
                </a:lnTo>
                <a:lnTo>
                  <a:pt x="143566" y="143932"/>
                </a:lnTo>
                <a:lnTo>
                  <a:pt x="145823" y="150242"/>
                </a:lnTo>
                <a:lnTo>
                  <a:pt x="148280" y="156354"/>
                </a:lnTo>
                <a:lnTo>
                  <a:pt x="150870" y="162334"/>
                </a:lnTo>
                <a:lnTo>
                  <a:pt x="156288" y="174058"/>
                </a:lnTo>
                <a:lnTo>
                  <a:pt x="161871" y="185619"/>
                </a:lnTo>
                <a:lnTo>
                  <a:pt x="163741" y="191369"/>
                </a:lnTo>
                <a:lnTo>
                  <a:pt x="164988" y="197107"/>
                </a:lnTo>
                <a:lnTo>
                  <a:pt x="165819" y="202837"/>
                </a:lnTo>
                <a:lnTo>
                  <a:pt x="167325" y="208563"/>
                </a:lnTo>
                <a:lnTo>
                  <a:pt x="169282" y="214285"/>
                </a:lnTo>
                <a:lnTo>
                  <a:pt x="171539" y="220004"/>
                </a:lnTo>
                <a:lnTo>
                  <a:pt x="174949" y="224770"/>
                </a:lnTo>
                <a:lnTo>
                  <a:pt x="179127" y="228899"/>
                </a:lnTo>
                <a:lnTo>
                  <a:pt x="183818" y="232605"/>
                </a:lnTo>
                <a:lnTo>
                  <a:pt x="187897" y="236028"/>
                </a:lnTo>
                <a:lnTo>
                  <a:pt x="194970" y="242371"/>
                </a:lnTo>
                <a:lnTo>
                  <a:pt x="201288" y="248365"/>
                </a:lnTo>
                <a:lnTo>
                  <a:pt x="213106" y="259974"/>
                </a:lnTo>
                <a:lnTo>
                  <a:pt x="215995" y="261894"/>
                </a:lnTo>
                <a:lnTo>
                  <a:pt x="218874" y="263174"/>
                </a:lnTo>
                <a:lnTo>
                  <a:pt x="227488" y="26573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26"/>
          <p:cNvSpPr/>
          <p:nvPr/>
        </p:nvSpPr>
        <p:spPr>
          <a:xfrm>
            <a:off x="1563052" y="3806190"/>
            <a:ext cx="93933" cy="394208"/>
          </a:xfrm>
          <a:custGeom>
            <a:avLst/>
            <a:gdLst/>
            <a:ahLst/>
            <a:cxnLst/>
            <a:rect l="0" t="0" r="0" b="0"/>
            <a:pathLst>
              <a:path w="93933" h="394208">
                <a:moveTo>
                  <a:pt x="0" y="8572"/>
                </a:moveTo>
                <a:lnTo>
                  <a:pt x="0" y="0"/>
                </a:lnTo>
                <a:lnTo>
                  <a:pt x="4551" y="4551"/>
                </a:lnTo>
                <a:lnTo>
                  <a:pt x="5891" y="6843"/>
                </a:lnTo>
                <a:lnTo>
                  <a:pt x="8731" y="14622"/>
                </a:lnTo>
                <a:lnTo>
                  <a:pt x="10583" y="17368"/>
                </a:lnTo>
                <a:lnTo>
                  <a:pt x="12770" y="20151"/>
                </a:lnTo>
                <a:lnTo>
                  <a:pt x="15181" y="22959"/>
                </a:lnTo>
                <a:lnTo>
                  <a:pt x="17741" y="25783"/>
                </a:lnTo>
                <a:lnTo>
                  <a:pt x="20400" y="28618"/>
                </a:lnTo>
                <a:lnTo>
                  <a:pt x="23125" y="32414"/>
                </a:lnTo>
                <a:lnTo>
                  <a:pt x="25894" y="36849"/>
                </a:lnTo>
                <a:lnTo>
                  <a:pt x="28693" y="41711"/>
                </a:lnTo>
                <a:lnTo>
                  <a:pt x="31511" y="45905"/>
                </a:lnTo>
                <a:lnTo>
                  <a:pt x="34342" y="49653"/>
                </a:lnTo>
                <a:lnTo>
                  <a:pt x="37182" y="53105"/>
                </a:lnTo>
                <a:lnTo>
                  <a:pt x="40028" y="58263"/>
                </a:lnTo>
                <a:lnTo>
                  <a:pt x="42878" y="64559"/>
                </a:lnTo>
                <a:lnTo>
                  <a:pt x="45730" y="71615"/>
                </a:lnTo>
                <a:lnTo>
                  <a:pt x="47632" y="78223"/>
                </a:lnTo>
                <a:lnTo>
                  <a:pt x="48900" y="84534"/>
                </a:lnTo>
                <a:lnTo>
                  <a:pt x="49745" y="90646"/>
                </a:lnTo>
                <a:lnTo>
                  <a:pt x="52213" y="96625"/>
                </a:lnTo>
                <a:lnTo>
                  <a:pt x="55764" y="102517"/>
                </a:lnTo>
                <a:lnTo>
                  <a:pt x="60036" y="108349"/>
                </a:lnTo>
                <a:lnTo>
                  <a:pt x="62884" y="114143"/>
                </a:lnTo>
                <a:lnTo>
                  <a:pt x="64783" y="119910"/>
                </a:lnTo>
                <a:lnTo>
                  <a:pt x="66048" y="125660"/>
                </a:lnTo>
                <a:lnTo>
                  <a:pt x="67845" y="132350"/>
                </a:lnTo>
                <a:lnTo>
                  <a:pt x="72381" y="147405"/>
                </a:lnTo>
                <a:lnTo>
                  <a:pt x="74924" y="154467"/>
                </a:lnTo>
                <a:lnTo>
                  <a:pt x="77572" y="161081"/>
                </a:lnTo>
                <a:lnTo>
                  <a:pt x="80289" y="167394"/>
                </a:lnTo>
                <a:lnTo>
                  <a:pt x="82101" y="173509"/>
                </a:lnTo>
                <a:lnTo>
                  <a:pt x="84114" y="185382"/>
                </a:lnTo>
                <a:lnTo>
                  <a:pt x="84651" y="192168"/>
                </a:lnTo>
                <a:lnTo>
                  <a:pt x="85009" y="199549"/>
                </a:lnTo>
                <a:lnTo>
                  <a:pt x="85248" y="207328"/>
                </a:lnTo>
                <a:lnTo>
                  <a:pt x="86359" y="215371"/>
                </a:lnTo>
                <a:lnTo>
                  <a:pt x="88053" y="223590"/>
                </a:lnTo>
                <a:lnTo>
                  <a:pt x="90134" y="231928"/>
                </a:lnTo>
                <a:lnTo>
                  <a:pt x="91522" y="239391"/>
                </a:lnTo>
                <a:lnTo>
                  <a:pt x="92447" y="246271"/>
                </a:lnTo>
                <a:lnTo>
                  <a:pt x="93064" y="252763"/>
                </a:lnTo>
                <a:lnTo>
                  <a:pt x="93475" y="259949"/>
                </a:lnTo>
                <a:lnTo>
                  <a:pt x="93932" y="275553"/>
                </a:lnTo>
                <a:lnTo>
                  <a:pt x="93101" y="282762"/>
                </a:lnTo>
                <a:lnTo>
                  <a:pt x="91595" y="289473"/>
                </a:lnTo>
                <a:lnTo>
                  <a:pt x="89638" y="295851"/>
                </a:lnTo>
                <a:lnTo>
                  <a:pt x="87464" y="308019"/>
                </a:lnTo>
                <a:lnTo>
                  <a:pt x="85546" y="319777"/>
                </a:lnTo>
                <a:lnTo>
                  <a:pt x="83700" y="325580"/>
                </a:lnTo>
                <a:lnTo>
                  <a:pt x="81518" y="331353"/>
                </a:lnTo>
                <a:lnTo>
                  <a:pt x="79110" y="337107"/>
                </a:lnTo>
                <a:lnTo>
                  <a:pt x="76552" y="342848"/>
                </a:lnTo>
                <a:lnTo>
                  <a:pt x="73895" y="348580"/>
                </a:lnTo>
                <a:lnTo>
                  <a:pt x="71171" y="353354"/>
                </a:lnTo>
                <a:lnTo>
                  <a:pt x="68402" y="357489"/>
                </a:lnTo>
                <a:lnTo>
                  <a:pt x="65604" y="361199"/>
                </a:lnTo>
                <a:lnTo>
                  <a:pt x="62786" y="365576"/>
                </a:lnTo>
                <a:lnTo>
                  <a:pt x="59955" y="370400"/>
                </a:lnTo>
                <a:lnTo>
                  <a:pt x="57115" y="375521"/>
                </a:lnTo>
                <a:lnTo>
                  <a:pt x="54269" y="378935"/>
                </a:lnTo>
                <a:lnTo>
                  <a:pt x="51419" y="381210"/>
                </a:lnTo>
                <a:lnTo>
                  <a:pt x="48567" y="382727"/>
                </a:lnTo>
                <a:lnTo>
                  <a:pt x="45713" y="384692"/>
                </a:lnTo>
                <a:lnTo>
                  <a:pt x="42858" y="386954"/>
                </a:lnTo>
                <a:lnTo>
                  <a:pt x="40002" y="389414"/>
                </a:lnTo>
                <a:lnTo>
                  <a:pt x="37145" y="391054"/>
                </a:lnTo>
                <a:lnTo>
                  <a:pt x="34289" y="392148"/>
                </a:lnTo>
                <a:lnTo>
                  <a:pt x="31432" y="392876"/>
                </a:lnTo>
                <a:lnTo>
                  <a:pt x="27622" y="393363"/>
                </a:lnTo>
                <a:lnTo>
                  <a:pt x="23177" y="393686"/>
                </a:lnTo>
                <a:lnTo>
                  <a:pt x="11457" y="394207"/>
                </a:lnTo>
                <a:lnTo>
                  <a:pt x="9543" y="393297"/>
                </a:lnTo>
                <a:lnTo>
                  <a:pt x="7315" y="391738"/>
                </a:lnTo>
                <a:lnTo>
                  <a:pt x="0" y="38576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27"/>
          <p:cNvSpPr/>
          <p:nvPr/>
        </p:nvSpPr>
        <p:spPr>
          <a:xfrm>
            <a:off x="1503054" y="3694747"/>
            <a:ext cx="8564" cy="17146"/>
          </a:xfrm>
          <a:custGeom>
            <a:avLst/>
            <a:gdLst/>
            <a:ahLst/>
            <a:cxnLst/>
            <a:rect l="0" t="0" r="0" b="0"/>
            <a:pathLst>
              <a:path w="8564" h="17146">
                <a:moveTo>
                  <a:pt x="8563" y="17145"/>
                </a:moveTo>
                <a:lnTo>
                  <a:pt x="1182" y="9764"/>
                </a:lnTo>
                <a:lnTo>
                  <a:pt x="785" y="8414"/>
                </a:lnTo>
                <a:lnTo>
                  <a:pt x="520" y="6562"/>
                </a:lnTo>
                <a:lnTo>
                  <a:pt x="0" y="114"/>
                </a:lnTo>
                <a:lnTo>
                  <a:pt x="949" y="76"/>
                </a:lnTo>
                <a:lnTo>
                  <a:pt x="8563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5" name="Group 34"/>
          <p:cNvGrpSpPr/>
          <p:nvPr/>
        </p:nvGrpSpPr>
        <p:grpSpPr>
          <a:xfrm>
            <a:off x="2214927" y="5041100"/>
            <a:ext cx="726478" cy="385293"/>
            <a:chOff x="2214927" y="5041100"/>
            <a:chExt cx="726478" cy="385293"/>
          </a:xfrm>
        </p:grpSpPr>
        <p:sp>
          <p:nvSpPr>
            <p:cNvPr id="30" name="SMARTPenAnnotation28"/>
            <p:cNvSpPr/>
            <p:nvPr/>
          </p:nvSpPr>
          <p:spPr>
            <a:xfrm>
              <a:off x="2214927" y="5117786"/>
              <a:ext cx="162011" cy="167456"/>
            </a:xfrm>
            <a:custGeom>
              <a:avLst/>
              <a:gdLst/>
              <a:ahLst/>
              <a:cxnLst/>
              <a:rect l="0" t="0" r="0" b="0"/>
              <a:pathLst>
                <a:path w="162011" h="167456">
                  <a:moveTo>
                    <a:pt x="51070" y="17141"/>
                  </a:moveTo>
                  <a:lnTo>
                    <a:pt x="38051" y="17141"/>
                  </a:lnTo>
                  <a:lnTo>
                    <a:pt x="35723" y="18094"/>
                  </a:lnTo>
                  <a:lnTo>
                    <a:pt x="33219" y="19681"/>
                  </a:lnTo>
                  <a:lnTo>
                    <a:pt x="26906" y="24522"/>
                  </a:lnTo>
                  <a:lnTo>
                    <a:pt x="23503" y="27724"/>
                  </a:lnTo>
                  <a:lnTo>
                    <a:pt x="21262" y="29911"/>
                  </a:lnTo>
                  <a:lnTo>
                    <a:pt x="18816" y="33275"/>
                  </a:lnTo>
                  <a:lnTo>
                    <a:pt x="16232" y="37422"/>
                  </a:lnTo>
                  <a:lnTo>
                    <a:pt x="13557" y="42092"/>
                  </a:lnTo>
                  <a:lnTo>
                    <a:pt x="11774" y="47110"/>
                  </a:lnTo>
                  <a:lnTo>
                    <a:pt x="10585" y="52360"/>
                  </a:lnTo>
                  <a:lnTo>
                    <a:pt x="9793" y="57766"/>
                  </a:lnTo>
                  <a:lnTo>
                    <a:pt x="9264" y="63274"/>
                  </a:lnTo>
                  <a:lnTo>
                    <a:pt x="8912" y="68851"/>
                  </a:lnTo>
                  <a:lnTo>
                    <a:pt x="8677" y="74475"/>
                  </a:lnTo>
                  <a:lnTo>
                    <a:pt x="7568" y="80128"/>
                  </a:lnTo>
                  <a:lnTo>
                    <a:pt x="5876" y="85803"/>
                  </a:lnTo>
                  <a:lnTo>
                    <a:pt x="3796" y="91490"/>
                  </a:lnTo>
                  <a:lnTo>
                    <a:pt x="2409" y="97187"/>
                  </a:lnTo>
                  <a:lnTo>
                    <a:pt x="1484" y="102890"/>
                  </a:lnTo>
                  <a:lnTo>
                    <a:pt x="868" y="108598"/>
                  </a:lnTo>
                  <a:lnTo>
                    <a:pt x="457" y="113355"/>
                  </a:lnTo>
                  <a:lnTo>
                    <a:pt x="183" y="117478"/>
                  </a:lnTo>
                  <a:lnTo>
                    <a:pt x="0" y="121180"/>
                  </a:lnTo>
                  <a:lnTo>
                    <a:pt x="831" y="125553"/>
                  </a:lnTo>
                  <a:lnTo>
                    <a:pt x="2337" y="130373"/>
                  </a:lnTo>
                  <a:lnTo>
                    <a:pt x="4294" y="135492"/>
                  </a:lnTo>
                  <a:lnTo>
                    <a:pt x="5599" y="139857"/>
                  </a:lnTo>
                  <a:lnTo>
                    <a:pt x="6468" y="143719"/>
                  </a:lnTo>
                  <a:lnTo>
                    <a:pt x="7048" y="147246"/>
                  </a:lnTo>
                  <a:lnTo>
                    <a:pt x="8387" y="150550"/>
                  </a:lnTo>
                  <a:lnTo>
                    <a:pt x="10232" y="153706"/>
                  </a:lnTo>
                  <a:lnTo>
                    <a:pt x="12415" y="156762"/>
                  </a:lnTo>
                  <a:lnTo>
                    <a:pt x="15775" y="158799"/>
                  </a:lnTo>
                  <a:lnTo>
                    <a:pt x="19920" y="160158"/>
                  </a:lnTo>
                  <a:lnTo>
                    <a:pt x="24588" y="161063"/>
                  </a:lnTo>
                  <a:lnTo>
                    <a:pt x="28653" y="162619"/>
                  </a:lnTo>
                  <a:lnTo>
                    <a:pt x="32315" y="164609"/>
                  </a:lnTo>
                  <a:lnTo>
                    <a:pt x="35709" y="166888"/>
                  </a:lnTo>
                  <a:lnTo>
                    <a:pt x="38925" y="167455"/>
                  </a:lnTo>
                  <a:lnTo>
                    <a:pt x="42021" y="166880"/>
                  </a:lnTo>
                  <a:lnTo>
                    <a:pt x="45037" y="165544"/>
                  </a:lnTo>
                  <a:lnTo>
                    <a:pt x="48000" y="164655"/>
                  </a:lnTo>
                  <a:lnTo>
                    <a:pt x="50929" y="164061"/>
                  </a:lnTo>
                  <a:lnTo>
                    <a:pt x="53833" y="163665"/>
                  </a:lnTo>
                  <a:lnTo>
                    <a:pt x="57675" y="163402"/>
                  </a:lnTo>
                  <a:lnTo>
                    <a:pt x="62140" y="163226"/>
                  </a:lnTo>
                  <a:lnTo>
                    <a:pt x="67023" y="163109"/>
                  </a:lnTo>
                  <a:lnTo>
                    <a:pt x="71230" y="161125"/>
                  </a:lnTo>
                  <a:lnTo>
                    <a:pt x="74988" y="157898"/>
                  </a:lnTo>
                  <a:lnTo>
                    <a:pt x="78445" y="153842"/>
                  </a:lnTo>
                  <a:lnTo>
                    <a:pt x="82655" y="150185"/>
                  </a:lnTo>
                  <a:lnTo>
                    <a:pt x="87367" y="146794"/>
                  </a:lnTo>
                  <a:lnTo>
                    <a:pt x="92413" y="143582"/>
                  </a:lnTo>
                  <a:lnTo>
                    <a:pt x="97682" y="139535"/>
                  </a:lnTo>
                  <a:lnTo>
                    <a:pt x="103100" y="134932"/>
                  </a:lnTo>
                  <a:lnTo>
                    <a:pt x="113247" y="125690"/>
                  </a:lnTo>
                  <a:lnTo>
                    <a:pt x="120932" y="118408"/>
                  </a:lnTo>
                  <a:lnTo>
                    <a:pt x="124314" y="114180"/>
                  </a:lnTo>
                  <a:lnTo>
                    <a:pt x="127522" y="109456"/>
                  </a:lnTo>
                  <a:lnTo>
                    <a:pt x="130613" y="104402"/>
                  </a:lnTo>
                  <a:lnTo>
                    <a:pt x="133626" y="99128"/>
                  </a:lnTo>
                  <a:lnTo>
                    <a:pt x="139514" y="88187"/>
                  </a:lnTo>
                  <a:lnTo>
                    <a:pt x="156785" y="54254"/>
                  </a:lnTo>
                  <a:lnTo>
                    <a:pt x="158694" y="48551"/>
                  </a:lnTo>
                  <a:lnTo>
                    <a:pt x="159967" y="42843"/>
                  </a:lnTo>
                  <a:lnTo>
                    <a:pt x="160816" y="37133"/>
                  </a:lnTo>
                  <a:lnTo>
                    <a:pt x="161381" y="32374"/>
                  </a:lnTo>
                  <a:lnTo>
                    <a:pt x="161758" y="28249"/>
                  </a:lnTo>
                  <a:lnTo>
                    <a:pt x="162010" y="24547"/>
                  </a:lnTo>
                  <a:lnTo>
                    <a:pt x="161225" y="22078"/>
                  </a:lnTo>
                  <a:lnTo>
                    <a:pt x="159749" y="20433"/>
                  </a:lnTo>
                  <a:lnTo>
                    <a:pt x="155569" y="17651"/>
                  </a:lnTo>
                  <a:lnTo>
                    <a:pt x="150537" y="13241"/>
                  </a:lnTo>
                  <a:lnTo>
                    <a:pt x="145125" y="8105"/>
                  </a:lnTo>
                  <a:lnTo>
                    <a:pt x="142348" y="5402"/>
                  </a:lnTo>
                  <a:lnTo>
                    <a:pt x="139545" y="3600"/>
                  </a:lnTo>
                  <a:lnTo>
                    <a:pt x="136723" y="2399"/>
                  </a:lnTo>
                  <a:lnTo>
                    <a:pt x="133889" y="1598"/>
                  </a:lnTo>
                  <a:lnTo>
                    <a:pt x="130096" y="1064"/>
                  </a:lnTo>
                  <a:lnTo>
                    <a:pt x="125661" y="708"/>
                  </a:lnTo>
                  <a:lnTo>
                    <a:pt x="120800" y="470"/>
                  </a:lnTo>
                  <a:lnTo>
                    <a:pt x="110319" y="207"/>
                  </a:lnTo>
                  <a:lnTo>
                    <a:pt x="65846" y="0"/>
                  </a:lnTo>
                  <a:lnTo>
                    <a:pt x="62826" y="951"/>
                  </a:lnTo>
                  <a:lnTo>
                    <a:pt x="59860" y="2538"/>
                  </a:lnTo>
                  <a:lnTo>
                    <a:pt x="56930" y="4548"/>
                  </a:lnTo>
                  <a:lnTo>
                    <a:pt x="54024" y="5888"/>
                  </a:lnTo>
                  <a:lnTo>
                    <a:pt x="51134" y="6782"/>
                  </a:lnTo>
                  <a:lnTo>
                    <a:pt x="44204" y="8216"/>
                  </a:lnTo>
                  <a:lnTo>
                    <a:pt x="43635" y="9286"/>
                  </a:lnTo>
                  <a:lnTo>
                    <a:pt x="42834" y="14391"/>
                  </a:lnTo>
                  <a:lnTo>
                    <a:pt x="42498" y="17141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SMARTPenAnnotation29"/>
            <p:cNvSpPr/>
            <p:nvPr/>
          </p:nvSpPr>
          <p:spPr>
            <a:xfrm>
              <a:off x="2471737" y="5083492"/>
              <a:ext cx="77153" cy="298546"/>
            </a:xfrm>
            <a:custGeom>
              <a:avLst/>
              <a:gdLst/>
              <a:ahLst/>
              <a:cxnLst/>
              <a:rect l="0" t="0" r="0" b="0"/>
              <a:pathLst>
                <a:path w="77153" h="298546">
                  <a:moveTo>
                    <a:pt x="0" y="0"/>
                  </a:moveTo>
                  <a:lnTo>
                    <a:pt x="0" y="7381"/>
                  </a:lnTo>
                  <a:lnTo>
                    <a:pt x="1905" y="8731"/>
                  </a:lnTo>
                  <a:lnTo>
                    <a:pt x="5080" y="10583"/>
                  </a:lnTo>
                  <a:lnTo>
                    <a:pt x="9102" y="12770"/>
                  </a:lnTo>
                  <a:lnTo>
                    <a:pt x="12735" y="15182"/>
                  </a:lnTo>
                  <a:lnTo>
                    <a:pt x="16110" y="17741"/>
                  </a:lnTo>
                  <a:lnTo>
                    <a:pt x="19313" y="20400"/>
                  </a:lnTo>
                  <a:lnTo>
                    <a:pt x="22400" y="24077"/>
                  </a:lnTo>
                  <a:lnTo>
                    <a:pt x="25411" y="28434"/>
                  </a:lnTo>
                  <a:lnTo>
                    <a:pt x="28371" y="33244"/>
                  </a:lnTo>
                  <a:lnTo>
                    <a:pt x="31296" y="39307"/>
                  </a:lnTo>
                  <a:lnTo>
                    <a:pt x="34199" y="46208"/>
                  </a:lnTo>
                  <a:lnTo>
                    <a:pt x="37087" y="53665"/>
                  </a:lnTo>
                  <a:lnTo>
                    <a:pt x="39965" y="60542"/>
                  </a:lnTo>
                  <a:lnTo>
                    <a:pt x="42836" y="67031"/>
                  </a:lnTo>
                  <a:lnTo>
                    <a:pt x="45702" y="73263"/>
                  </a:lnTo>
                  <a:lnTo>
                    <a:pt x="48566" y="80274"/>
                  </a:lnTo>
                  <a:lnTo>
                    <a:pt x="51427" y="87807"/>
                  </a:lnTo>
                  <a:lnTo>
                    <a:pt x="54287" y="95685"/>
                  </a:lnTo>
                  <a:lnTo>
                    <a:pt x="56194" y="103795"/>
                  </a:lnTo>
                  <a:lnTo>
                    <a:pt x="57465" y="112059"/>
                  </a:lnTo>
                  <a:lnTo>
                    <a:pt x="58313" y="120426"/>
                  </a:lnTo>
                  <a:lnTo>
                    <a:pt x="58878" y="128862"/>
                  </a:lnTo>
                  <a:lnTo>
                    <a:pt x="59254" y="137343"/>
                  </a:lnTo>
                  <a:lnTo>
                    <a:pt x="59673" y="154386"/>
                  </a:lnTo>
                  <a:lnTo>
                    <a:pt x="59859" y="171486"/>
                  </a:lnTo>
                  <a:lnTo>
                    <a:pt x="60861" y="180047"/>
                  </a:lnTo>
                  <a:lnTo>
                    <a:pt x="62481" y="188611"/>
                  </a:lnTo>
                  <a:lnTo>
                    <a:pt x="64514" y="197179"/>
                  </a:lnTo>
                  <a:lnTo>
                    <a:pt x="65869" y="205747"/>
                  </a:lnTo>
                  <a:lnTo>
                    <a:pt x="66773" y="214317"/>
                  </a:lnTo>
                  <a:lnTo>
                    <a:pt x="67375" y="222888"/>
                  </a:lnTo>
                  <a:lnTo>
                    <a:pt x="67777" y="230508"/>
                  </a:lnTo>
                  <a:lnTo>
                    <a:pt x="68223" y="244052"/>
                  </a:lnTo>
                  <a:lnTo>
                    <a:pt x="69295" y="250332"/>
                  </a:lnTo>
                  <a:lnTo>
                    <a:pt x="70961" y="256423"/>
                  </a:lnTo>
                  <a:lnTo>
                    <a:pt x="73025" y="262389"/>
                  </a:lnTo>
                  <a:lnTo>
                    <a:pt x="74401" y="268271"/>
                  </a:lnTo>
                  <a:lnTo>
                    <a:pt x="75318" y="274097"/>
                  </a:lnTo>
                  <a:lnTo>
                    <a:pt x="76790" y="288034"/>
                  </a:lnTo>
                  <a:lnTo>
                    <a:pt x="77081" y="296679"/>
                  </a:lnTo>
                  <a:lnTo>
                    <a:pt x="77121" y="298545"/>
                  </a:lnTo>
                  <a:lnTo>
                    <a:pt x="77152" y="29146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SMARTPenAnnotation30"/>
            <p:cNvSpPr/>
            <p:nvPr/>
          </p:nvSpPr>
          <p:spPr>
            <a:xfrm>
              <a:off x="2428906" y="5067696"/>
              <a:ext cx="230880" cy="178675"/>
            </a:xfrm>
            <a:custGeom>
              <a:avLst/>
              <a:gdLst/>
              <a:ahLst/>
              <a:cxnLst/>
              <a:rect l="0" t="0" r="0" b="0"/>
              <a:pathLst>
                <a:path w="230880" h="178675">
                  <a:moveTo>
                    <a:pt x="8541" y="92949"/>
                  </a:moveTo>
                  <a:lnTo>
                    <a:pt x="1160" y="92949"/>
                  </a:lnTo>
                  <a:lnTo>
                    <a:pt x="763" y="91996"/>
                  </a:lnTo>
                  <a:lnTo>
                    <a:pt x="204" y="87057"/>
                  </a:lnTo>
                  <a:lnTo>
                    <a:pt x="15" y="82366"/>
                  </a:lnTo>
                  <a:lnTo>
                    <a:pt x="0" y="80178"/>
                  </a:lnTo>
                  <a:lnTo>
                    <a:pt x="942" y="77768"/>
                  </a:lnTo>
                  <a:lnTo>
                    <a:pt x="4529" y="72549"/>
                  </a:lnTo>
                  <a:lnTo>
                    <a:pt x="9298" y="67055"/>
                  </a:lnTo>
                  <a:lnTo>
                    <a:pt x="14592" y="61438"/>
                  </a:lnTo>
                  <a:lnTo>
                    <a:pt x="20120" y="55766"/>
                  </a:lnTo>
                  <a:lnTo>
                    <a:pt x="23881" y="52920"/>
                  </a:lnTo>
                  <a:lnTo>
                    <a:pt x="28292" y="50071"/>
                  </a:lnTo>
                  <a:lnTo>
                    <a:pt x="33139" y="47218"/>
                  </a:lnTo>
                  <a:lnTo>
                    <a:pt x="38274" y="43412"/>
                  </a:lnTo>
                  <a:lnTo>
                    <a:pt x="43603" y="38969"/>
                  </a:lnTo>
                  <a:lnTo>
                    <a:pt x="49061" y="34102"/>
                  </a:lnTo>
                  <a:lnTo>
                    <a:pt x="54604" y="29906"/>
                  </a:lnTo>
                  <a:lnTo>
                    <a:pt x="60205" y="26155"/>
                  </a:lnTo>
                  <a:lnTo>
                    <a:pt x="65844" y="22702"/>
                  </a:lnTo>
                  <a:lnTo>
                    <a:pt x="71508" y="19447"/>
                  </a:lnTo>
                  <a:lnTo>
                    <a:pt x="82881" y="13291"/>
                  </a:lnTo>
                  <a:lnTo>
                    <a:pt x="89534" y="11269"/>
                  </a:lnTo>
                  <a:lnTo>
                    <a:pt x="96826" y="9920"/>
                  </a:lnTo>
                  <a:lnTo>
                    <a:pt x="104545" y="9022"/>
                  </a:lnTo>
                  <a:lnTo>
                    <a:pt x="111596" y="7470"/>
                  </a:lnTo>
                  <a:lnTo>
                    <a:pt x="118202" y="5483"/>
                  </a:lnTo>
                  <a:lnTo>
                    <a:pt x="124511" y="3206"/>
                  </a:lnTo>
                  <a:lnTo>
                    <a:pt x="131574" y="1687"/>
                  </a:lnTo>
                  <a:lnTo>
                    <a:pt x="139141" y="676"/>
                  </a:lnTo>
                  <a:lnTo>
                    <a:pt x="147042" y="0"/>
                  </a:lnTo>
                  <a:lnTo>
                    <a:pt x="154215" y="503"/>
                  </a:lnTo>
                  <a:lnTo>
                    <a:pt x="160902" y="1791"/>
                  </a:lnTo>
                  <a:lnTo>
                    <a:pt x="167265" y="3602"/>
                  </a:lnTo>
                  <a:lnTo>
                    <a:pt x="173412" y="5762"/>
                  </a:lnTo>
                  <a:lnTo>
                    <a:pt x="179415" y="8154"/>
                  </a:lnTo>
                  <a:lnTo>
                    <a:pt x="185322" y="10701"/>
                  </a:lnTo>
                  <a:lnTo>
                    <a:pt x="191165" y="12399"/>
                  </a:lnTo>
                  <a:lnTo>
                    <a:pt x="196965" y="13532"/>
                  </a:lnTo>
                  <a:lnTo>
                    <a:pt x="202737" y="14287"/>
                  </a:lnTo>
                  <a:lnTo>
                    <a:pt x="207538" y="16694"/>
                  </a:lnTo>
                  <a:lnTo>
                    <a:pt x="211690" y="20205"/>
                  </a:lnTo>
                  <a:lnTo>
                    <a:pt x="215411" y="24451"/>
                  </a:lnTo>
                  <a:lnTo>
                    <a:pt x="218844" y="29186"/>
                  </a:lnTo>
                  <a:lnTo>
                    <a:pt x="222086" y="34248"/>
                  </a:lnTo>
                  <a:lnTo>
                    <a:pt x="225199" y="39527"/>
                  </a:lnTo>
                  <a:lnTo>
                    <a:pt x="227275" y="44952"/>
                  </a:lnTo>
                  <a:lnTo>
                    <a:pt x="228659" y="50473"/>
                  </a:lnTo>
                  <a:lnTo>
                    <a:pt x="229581" y="56059"/>
                  </a:lnTo>
                  <a:lnTo>
                    <a:pt x="230196" y="61688"/>
                  </a:lnTo>
                  <a:lnTo>
                    <a:pt x="230606" y="67345"/>
                  </a:lnTo>
                  <a:lnTo>
                    <a:pt x="230879" y="73023"/>
                  </a:lnTo>
                  <a:lnTo>
                    <a:pt x="230109" y="78712"/>
                  </a:lnTo>
                  <a:lnTo>
                    <a:pt x="228643" y="84410"/>
                  </a:lnTo>
                  <a:lnTo>
                    <a:pt x="219446" y="111794"/>
                  </a:lnTo>
                  <a:lnTo>
                    <a:pt x="215819" y="117894"/>
                  </a:lnTo>
                  <a:lnTo>
                    <a:pt x="211497" y="122914"/>
                  </a:lnTo>
                  <a:lnTo>
                    <a:pt x="206710" y="127213"/>
                  </a:lnTo>
                  <a:lnTo>
                    <a:pt x="196311" y="137070"/>
                  </a:lnTo>
                  <a:lnTo>
                    <a:pt x="169015" y="163959"/>
                  </a:lnTo>
                  <a:lnTo>
                    <a:pt x="165053" y="166959"/>
                  </a:lnTo>
                  <a:lnTo>
                    <a:pt x="160508" y="169911"/>
                  </a:lnTo>
                  <a:lnTo>
                    <a:pt x="155572" y="172832"/>
                  </a:lnTo>
                  <a:lnTo>
                    <a:pt x="151329" y="174779"/>
                  </a:lnTo>
                  <a:lnTo>
                    <a:pt x="147548" y="176077"/>
                  </a:lnTo>
                  <a:lnTo>
                    <a:pt x="140807" y="177520"/>
                  </a:lnTo>
                  <a:lnTo>
                    <a:pt x="134636" y="178161"/>
                  </a:lnTo>
                  <a:lnTo>
                    <a:pt x="128718" y="178446"/>
                  </a:lnTo>
                  <a:lnTo>
                    <a:pt x="121709" y="178629"/>
                  </a:lnTo>
                  <a:lnTo>
                    <a:pt x="111411" y="17867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SMARTPenAnnotation31"/>
            <p:cNvSpPr/>
            <p:nvPr/>
          </p:nvSpPr>
          <p:spPr>
            <a:xfrm>
              <a:off x="2728912" y="5049202"/>
              <a:ext cx="120016" cy="377191"/>
            </a:xfrm>
            <a:custGeom>
              <a:avLst/>
              <a:gdLst/>
              <a:ahLst/>
              <a:cxnLst/>
              <a:rect l="0" t="0" r="0" b="0"/>
              <a:pathLst>
                <a:path w="120016" h="377191">
                  <a:moveTo>
                    <a:pt x="0" y="0"/>
                  </a:moveTo>
                  <a:lnTo>
                    <a:pt x="4551" y="0"/>
                  </a:lnTo>
                  <a:lnTo>
                    <a:pt x="6844" y="953"/>
                  </a:lnTo>
                  <a:lnTo>
                    <a:pt x="9325" y="2540"/>
                  </a:lnTo>
                  <a:lnTo>
                    <a:pt x="15600" y="7381"/>
                  </a:lnTo>
                  <a:lnTo>
                    <a:pt x="18998" y="10583"/>
                  </a:lnTo>
                  <a:lnTo>
                    <a:pt x="28941" y="20400"/>
                  </a:lnTo>
                  <a:lnTo>
                    <a:pt x="31677" y="24077"/>
                  </a:lnTo>
                  <a:lnTo>
                    <a:pt x="34453" y="28434"/>
                  </a:lnTo>
                  <a:lnTo>
                    <a:pt x="37256" y="33243"/>
                  </a:lnTo>
                  <a:lnTo>
                    <a:pt x="40077" y="38355"/>
                  </a:lnTo>
                  <a:lnTo>
                    <a:pt x="45752" y="49115"/>
                  </a:lnTo>
                  <a:lnTo>
                    <a:pt x="47647" y="55603"/>
                  </a:lnTo>
                  <a:lnTo>
                    <a:pt x="48909" y="62786"/>
                  </a:lnTo>
                  <a:lnTo>
                    <a:pt x="49751" y="70432"/>
                  </a:lnTo>
                  <a:lnTo>
                    <a:pt x="51265" y="77435"/>
                  </a:lnTo>
                  <a:lnTo>
                    <a:pt x="53227" y="84008"/>
                  </a:lnTo>
                  <a:lnTo>
                    <a:pt x="57946" y="97345"/>
                  </a:lnTo>
                  <a:lnTo>
                    <a:pt x="63219" y="112797"/>
                  </a:lnTo>
                  <a:lnTo>
                    <a:pt x="65958" y="121871"/>
                  </a:lnTo>
                  <a:lnTo>
                    <a:pt x="71542" y="142112"/>
                  </a:lnTo>
                  <a:lnTo>
                    <a:pt x="73412" y="151891"/>
                  </a:lnTo>
                  <a:lnTo>
                    <a:pt x="74659" y="161269"/>
                  </a:lnTo>
                  <a:lnTo>
                    <a:pt x="75490" y="170377"/>
                  </a:lnTo>
                  <a:lnTo>
                    <a:pt x="76997" y="180260"/>
                  </a:lnTo>
                  <a:lnTo>
                    <a:pt x="78954" y="190659"/>
                  </a:lnTo>
                  <a:lnTo>
                    <a:pt x="81211" y="201401"/>
                  </a:lnTo>
                  <a:lnTo>
                    <a:pt x="82716" y="212372"/>
                  </a:lnTo>
                  <a:lnTo>
                    <a:pt x="83719" y="223497"/>
                  </a:lnTo>
                  <a:lnTo>
                    <a:pt x="84387" y="234723"/>
                  </a:lnTo>
                  <a:lnTo>
                    <a:pt x="85786" y="245065"/>
                  </a:lnTo>
                  <a:lnTo>
                    <a:pt x="87671" y="254816"/>
                  </a:lnTo>
                  <a:lnTo>
                    <a:pt x="89880" y="264175"/>
                  </a:lnTo>
                  <a:lnTo>
                    <a:pt x="91352" y="273271"/>
                  </a:lnTo>
                  <a:lnTo>
                    <a:pt x="92334" y="282193"/>
                  </a:lnTo>
                  <a:lnTo>
                    <a:pt x="92989" y="290999"/>
                  </a:lnTo>
                  <a:lnTo>
                    <a:pt x="94377" y="298775"/>
                  </a:lnTo>
                  <a:lnTo>
                    <a:pt x="96256" y="305863"/>
                  </a:lnTo>
                  <a:lnTo>
                    <a:pt x="98460" y="312493"/>
                  </a:lnTo>
                  <a:lnTo>
                    <a:pt x="99930" y="319771"/>
                  </a:lnTo>
                  <a:lnTo>
                    <a:pt x="100910" y="327481"/>
                  </a:lnTo>
                  <a:lnTo>
                    <a:pt x="101999" y="341762"/>
                  </a:lnTo>
                  <a:lnTo>
                    <a:pt x="102483" y="351284"/>
                  </a:lnTo>
                  <a:lnTo>
                    <a:pt x="102755" y="362001"/>
                  </a:lnTo>
                  <a:lnTo>
                    <a:pt x="103746" y="364206"/>
                  </a:lnTo>
                  <a:lnTo>
                    <a:pt x="105359" y="365677"/>
                  </a:lnTo>
                  <a:lnTo>
                    <a:pt x="107387" y="366657"/>
                  </a:lnTo>
                  <a:lnTo>
                    <a:pt x="108739" y="368263"/>
                  </a:lnTo>
                  <a:lnTo>
                    <a:pt x="109640" y="370286"/>
                  </a:lnTo>
                  <a:lnTo>
                    <a:pt x="111087" y="375826"/>
                  </a:lnTo>
                  <a:lnTo>
                    <a:pt x="112158" y="376281"/>
                  </a:lnTo>
                  <a:lnTo>
                    <a:pt x="113824" y="376584"/>
                  </a:lnTo>
                  <a:lnTo>
                    <a:pt x="120015" y="37719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SMARTPenAnnotation32"/>
            <p:cNvSpPr/>
            <p:nvPr/>
          </p:nvSpPr>
          <p:spPr>
            <a:xfrm>
              <a:off x="2754629" y="5041100"/>
              <a:ext cx="186776" cy="162408"/>
            </a:xfrm>
            <a:custGeom>
              <a:avLst/>
              <a:gdLst/>
              <a:ahLst/>
              <a:cxnLst/>
              <a:rect l="0" t="0" r="0" b="0"/>
              <a:pathLst>
                <a:path w="186776" h="162408">
                  <a:moveTo>
                    <a:pt x="0" y="59537"/>
                  </a:moveTo>
                  <a:lnTo>
                    <a:pt x="0" y="54987"/>
                  </a:lnTo>
                  <a:lnTo>
                    <a:pt x="953" y="52693"/>
                  </a:lnTo>
                  <a:lnTo>
                    <a:pt x="2540" y="50212"/>
                  </a:lnTo>
                  <a:lnTo>
                    <a:pt x="4552" y="47606"/>
                  </a:lnTo>
                  <a:lnTo>
                    <a:pt x="5892" y="44915"/>
                  </a:lnTo>
                  <a:lnTo>
                    <a:pt x="6786" y="42169"/>
                  </a:lnTo>
                  <a:lnTo>
                    <a:pt x="7381" y="39386"/>
                  </a:lnTo>
                  <a:lnTo>
                    <a:pt x="8731" y="36578"/>
                  </a:lnTo>
                  <a:lnTo>
                    <a:pt x="10583" y="33754"/>
                  </a:lnTo>
                  <a:lnTo>
                    <a:pt x="12771" y="30918"/>
                  </a:lnTo>
                  <a:lnTo>
                    <a:pt x="16134" y="28075"/>
                  </a:lnTo>
                  <a:lnTo>
                    <a:pt x="20281" y="25228"/>
                  </a:lnTo>
                  <a:lnTo>
                    <a:pt x="24951" y="22377"/>
                  </a:lnTo>
                  <a:lnTo>
                    <a:pt x="29969" y="20476"/>
                  </a:lnTo>
                  <a:lnTo>
                    <a:pt x="35220" y="19209"/>
                  </a:lnTo>
                  <a:lnTo>
                    <a:pt x="40625" y="18364"/>
                  </a:lnTo>
                  <a:lnTo>
                    <a:pt x="46133" y="16848"/>
                  </a:lnTo>
                  <a:lnTo>
                    <a:pt x="51711" y="14886"/>
                  </a:lnTo>
                  <a:lnTo>
                    <a:pt x="57334" y="12624"/>
                  </a:lnTo>
                  <a:lnTo>
                    <a:pt x="62988" y="10165"/>
                  </a:lnTo>
                  <a:lnTo>
                    <a:pt x="74350" y="4891"/>
                  </a:lnTo>
                  <a:lnTo>
                    <a:pt x="80047" y="3104"/>
                  </a:lnTo>
                  <a:lnTo>
                    <a:pt x="85750" y="1912"/>
                  </a:lnTo>
                  <a:lnTo>
                    <a:pt x="91457" y="1118"/>
                  </a:lnTo>
                  <a:lnTo>
                    <a:pt x="97166" y="589"/>
                  </a:lnTo>
                  <a:lnTo>
                    <a:pt x="102878" y="236"/>
                  </a:lnTo>
                  <a:lnTo>
                    <a:pt x="108590" y="0"/>
                  </a:lnTo>
                  <a:lnTo>
                    <a:pt x="115256" y="796"/>
                  </a:lnTo>
                  <a:lnTo>
                    <a:pt x="122557" y="2278"/>
                  </a:lnTo>
                  <a:lnTo>
                    <a:pt x="130283" y="4220"/>
                  </a:lnTo>
                  <a:lnTo>
                    <a:pt x="136385" y="6467"/>
                  </a:lnTo>
                  <a:lnTo>
                    <a:pt x="141406" y="8917"/>
                  </a:lnTo>
                  <a:lnTo>
                    <a:pt x="145706" y="11502"/>
                  </a:lnTo>
                  <a:lnTo>
                    <a:pt x="150477" y="14179"/>
                  </a:lnTo>
                  <a:lnTo>
                    <a:pt x="160859" y="19693"/>
                  </a:lnTo>
                  <a:lnTo>
                    <a:pt x="165342" y="21544"/>
                  </a:lnTo>
                  <a:lnTo>
                    <a:pt x="169283" y="22778"/>
                  </a:lnTo>
                  <a:lnTo>
                    <a:pt x="172863" y="23602"/>
                  </a:lnTo>
                  <a:lnTo>
                    <a:pt x="176202" y="26055"/>
                  </a:lnTo>
                  <a:lnTo>
                    <a:pt x="179381" y="29595"/>
                  </a:lnTo>
                  <a:lnTo>
                    <a:pt x="182452" y="33861"/>
                  </a:lnTo>
                  <a:lnTo>
                    <a:pt x="184500" y="38610"/>
                  </a:lnTo>
                  <a:lnTo>
                    <a:pt x="185865" y="43681"/>
                  </a:lnTo>
                  <a:lnTo>
                    <a:pt x="186775" y="48966"/>
                  </a:lnTo>
                  <a:lnTo>
                    <a:pt x="186430" y="54395"/>
                  </a:lnTo>
                  <a:lnTo>
                    <a:pt x="185246" y="59919"/>
                  </a:lnTo>
                  <a:lnTo>
                    <a:pt x="183506" y="65506"/>
                  </a:lnTo>
                  <a:lnTo>
                    <a:pt x="181392" y="71137"/>
                  </a:lnTo>
                  <a:lnTo>
                    <a:pt x="179031" y="76795"/>
                  </a:lnTo>
                  <a:lnTo>
                    <a:pt x="176504" y="82472"/>
                  </a:lnTo>
                  <a:lnTo>
                    <a:pt x="171156" y="93860"/>
                  </a:lnTo>
                  <a:lnTo>
                    <a:pt x="168397" y="99564"/>
                  </a:lnTo>
                  <a:lnTo>
                    <a:pt x="164652" y="104319"/>
                  </a:lnTo>
                  <a:lnTo>
                    <a:pt x="160251" y="108442"/>
                  </a:lnTo>
                  <a:lnTo>
                    <a:pt x="155411" y="112143"/>
                  </a:lnTo>
                  <a:lnTo>
                    <a:pt x="150280" y="115563"/>
                  </a:lnTo>
                  <a:lnTo>
                    <a:pt x="144955" y="118795"/>
                  </a:lnTo>
                  <a:lnTo>
                    <a:pt x="139499" y="121902"/>
                  </a:lnTo>
                  <a:lnTo>
                    <a:pt x="134910" y="125879"/>
                  </a:lnTo>
                  <a:lnTo>
                    <a:pt x="130897" y="130435"/>
                  </a:lnTo>
                  <a:lnTo>
                    <a:pt x="127270" y="135377"/>
                  </a:lnTo>
                  <a:lnTo>
                    <a:pt x="122947" y="139625"/>
                  </a:lnTo>
                  <a:lnTo>
                    <a:pt x="118160" y="143409"/>
                  </a:lnTo>
                  <a:lnTo>
                    <a:pt x="113063" y="146884"/>
                  </a:lnTo>
                  <a:lnTo>
                    <a:pt x="107761" y="149201"/>
                  </a:lnTo>
                  <a:lnTo>
                    <a:pt x="102321" y="150745"/>
                  </a:lnTo>
                  <a:lnTo>
                    <a:pt x="96789" y="151775"/>
                  </a:lnTo>
                  <a:lnTo>
                    <a:pt x="92148" y="153415"/>
                  </a:lnTo>
                  <a:lnTo>
                    <a:pt x="88103" y="155459"/>
                  </a:lnTo>
                  <a:lnTo>
                    <a:pt x="84453" y="157775"/>
                  </a:lnTo>
                  <a:lnTo>
                    <a:pt x="80114" y="159319"/>
                  </a:lnTo>
                  <a:lnTo>
                    <a:pt x="75317" y="160349"/>
                  </a:lnTo>
                  <a:lnTo>
                    <a:pt x="70214" y="161035"/>
                  </a:lnTo>
                  <a:lnTo>
                    <a:pt x="65860" y="161492"/>
                  </a:lnTo>
                  <a:lnTo>
                    <a:pt x="62004" y="161797"/>
                  </a:lnTo>
                  <a:lnTo>
                    <a:pt x="58481" y="162001"/>
                  </a:lnTo>
                  <a:lnTo>
                    <a:pt x="52027" y="162226"/>
                  </a:lnTo>
                  <a:lnTo>
                    <a:pt x="42863" y="16240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2426806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1F497D" mc:Ignorable=""/>
      </a:dk2>
      <a:lt2>
        <a:srgbClr xmlns:mc="http://schemas.openxmlformats.org/markup-compatibility/2006" xmlns:a14="http://schemas.microsoft.com/office/drawing/2010/main" val="EEECE1" mc:Ignorable=""/>
      </a:lt2>
      <a:accent1>
        <a:srgbClr xmlns:mc="http://schemas.openxmlformats.org/markup-compatibility/2006" xmlns:a14="http://schemas.microsoft.com/office/drawing/2010/main" val="4F81BD" mc:Ignorable=""/>
      </a:accent1>
      <a:accent2>
        <a:srgbClr xmlns:mc="http://schemas.openxmlformats.org/markup-compatibility/2006" xmlns:a14="http://schemas.microsoft.com/office/drawing/2010/main" val="C0504D" mc:Ignorable=""/>
      </a:accent2>
      <a:accent3>
        <a:srgbClr xmlns:mc="http://schemas.openxmlformats.org/markup-compatibility/2006" xmlns:a14="http://schemas.microsoft.com/office/drawing/2010/main" val="9BBB59" mc:Ignorable=""/>
      </a:accent3>
      <a:accent4>
        <a:srgbClr xmlns:mc="http://schemas.openxmlformats.org/markup-compatibility/2006" xmlns:a14="http://schemas.microsoft.com/office/drawing/2010/main" val="8064A2" mc:Ignorable=""/>
      </a:accent4>
      <a:accent5>
        <a:srgbClr xmlns:mc="http://schemas.openxmlformats.org/markup-compatibility/2006" xmlns:a14="http://schemas.microsoft.com/office/drawing/2010/main" val="4BACC6" mc:Ignorable=""/>
      </a:accent5>
      <a:accent6>
        <a:srgbClr xmlns:mc="http://schemas.openxmlformats.org/markup-compatibility/2006" xmlns:a14="http://schemas.microsoft.com/office/drawing/2010/main" val="F79646" mc:Ignorable=""/>
      </a:accent6>
      <a:hlink>
        <a:srgbClr xmlns:mc="http://schemas.openxmlformats.org/markup-compatibility/2006" xmlns:a14="http://schemas.microsoft.com/office/drawing/2010/main" val="0000FF" mc:Ignorable=""/>
      </a:hlink>
      <a:folHlink>
        <a:srgbClr xmlns:mc="http://schemas.openxmlformats.org/markup-compatibility/2006" xmlns:a14="http://schemas.microsoft.com/office/drawing/2010/main" val="800080" mc:Ignorable="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1F497D" mc:Ignorable=""/>
      </a:dk2>
      <a:lt2>
        <a:srgbClr xmlns:mc="http://schemas.openxmlformats.org/markup-compatibility/2006" xmlns:a14="http://schemas.microsoft.com/office/drawing/2010/main" val="EEECE1" mc:Ignorable=""/>
      </a:lt2>
      <a:accent1>
        <a:srgbClr xmlns:mc="http://schemas.openxmlformats.org/markup-compatibility/2006" xmlns:a14="http://schemas.microsoft.com/office/drawing/2010/main" val="4F81BD" mc:Ignorable=""/>
      </a:accent1>
      <a:accent2>
        <a:srgbClr xmlns:mc="http://schemas.openxmlformats.org/markup-compatibility/2006" xmlns:a14="http://schemas.microsoft.com/office/drawing/2010/main" val="C0504D" mc:Ignorable=""/>
      </a:accent2>
      <a:accent3>
        <a:srgbClr xmlns:mc="http://schemas.openxmlformats.org/markup-compatibility/2006" xmlns:a14="http://schemas.microsoft.com/office/drawing/2010/main" val="9BBB59" mc:Ignorable=""/>
      </a:accent3>
      <a:accent4>
        <a:srgbClr xmlns:mc="http://schemas.openxmlformats.org/markup-compatibility/2006" xmlns:a14="http://schemas.microsoft.com/office/drawing/2010/main" val="8064A2" mc:Ignorable=""/>
      </a:accent4>
      <a:accent5>
        <a:srgbClr xmlns:mc="http://schemas.openxmlformats.org/markup-compatibility/2006" xmlns:a14="http://schemas.microsoft.com/office/drawing/2010/main" val="4BACC6" mc:Ignorable=""/>
      </a:accent5>
      <a:accent6>
        <a:srgbClr xmlns:mc="http://schemas.openxmlformats.org/markup-compatibility/2006" xmlns:a14="http://schemas.microsoft.com/office/drawing/2010/main" val="F79646" mc:Ignorable=""/>
      </a:accent6>
      <a:hlink>
        <a:srgbClr xmlns:mc="http://schemas.openxmlformats.org/markup-compatibility/2006" xmlns:a14="http://schemas.microsoft.com/office/drawing/2010/main" val="0000FF" mc:Ignorable=""/>
      </a:hlink>
      <a:folHlink>
        <a:srgbClr xmlns:mc="http://schemas.openxmlformats.org/markup-compatibility/2006" xmlns:a14="http://schemas.microsoft.com/office/drawing/2010/main" val="800080" mc:Ignorable="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</TotalTime>
  <Words>271</Words>
  <Application>Microsoft Office PowerPoint</Application>
  <PresentationFormat>On-screen Show (4:3)</PresentationFormat>
  <Paragraphs>70</Paragraphs>
  <Slides>9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More about trig ratios</vt:lpstr>
      <vt:lpstr>Homework review – 8-3 Study Guide</vt:lpstr>
      <vt:lpstr>Homework review – 8-3 Practice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More about trig ratios</dc:title>
  <dc:creator>Ameena</dc:creator>
  <cp:lastModifiedBy>Ameena</cp:lastModifiedBy>
  <cp:revision>7</cp:revision>
  <dcterms:created xsi:type="dcterms:W3CDTF">2010-02-10T16:18:59Z</dcterms:created>
  <dcterms:modified xsi:type="dcterms:W3CDTF">2010-02-10T18:03:06Z</dcterms:modified>
</cp:coreProperties>
</file>